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71"/>
  </p:notesMasterIdLst>
  <p:handoutMasterIdLst>
    <p:handoutMasterId r:id="rId72"/>
  </p:handoutMasterIdLst>
  <p:sldIdLst>
    <p:sldId id="313" r:id="rId5"/>
    <p:sldId id="425" r:id="rId6"/>
    <p:sldId id="426" r:id="rId7"/>
    <p:sldId id="427" r:id="rId8"/>
    <p:sldId id="429" r:id="rId9"/>
    <p:sldId id="430" r:id="rId10"/>
    <p:sldId id="431" r:id="rId11"/>
    <p:sldId id="432" r:id="rId12"/>
    <p:sldId id="433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71" r:id="rId49"/>
    <p:sldId id="472" r:id="rId50"/>
    <p:sldId id="405" r:id="rId51"/>
    <p:sldId id="406" r:id="rId52"/>
    <p:sldId id="415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6" r:id="rId61"/>
    <p:sldId id="417" r:id="rId62"/>
    <p:sldId id="421" r:id="rId63"/>
    <p:sldId id="422" r:id="rId64"/>
    <p:sldId id="423" r:id="rId65"/>
    <p:sldId id="418" r:id="rId66"/>
    <p:sldId id="419" r:id="rId67"/>
    <p:sldId id="420" r:id="rId68"/>
    <p:sldId id="414" r:id="rId69"/>
    <p:sldId id="424" r:id="rId70"/>
  </p:sldIdLst>
  <p:sldSz cx="9144000" cy="6858000" type="screen4x3"/>
  <p:notesSz cx="7010400" cy="9296400"/>
  <p:custDataLst>
    <p:tags r:id="rId7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89AE6C-0FF9-495C-88DF-1A74468A471A}">
          <p14:sldIdLst>
            <p14:sldId id="313"/>
            <p14:sldId id="425"/>
            <p14:sldId id="426"/>
            <p14:sldId id="427"/>
            <p14:sldId id="429"/>
            <p14:sldId id="430"/>
            <p14:sldId id="431"/>
            <p14:sldId id="432"/>
            <p14:sldId id="433"/>
            <p14:sldId id="435"/>
            <p14:sldId id="436"/>
            <p14:sldId id="437"/>
            <p14:sldId id="438"/>
            <p14:sldId id="439"/>
            <p14:sldId id="440"/>
            <p14:sldId id="441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05"/>
            <p14:sldId id="406"/>
            <p14:sldId id="415"/>
            <p14:sldId id="407"/>
            <p14:sldId id="408"/>
            <p14:sldId id="409"/>
            <p14:sldId id="410"/>
            <p14:sldId id="411"/>
            <p14:sldId id="412"/>
            <p14:sldId id="413"/>
            <p14:sldId id="416"/>
            <p14:sldId id="417"/>
            <p14:sldId id="421"/>
            <p14:sldId id="422"/>
            <p14:sldId id="423"/>
            <p14:sldId id="418"/>
            <p14:sldId id="419"/>
            <p14:sldId id="420"/>
            <p14:sldId id="414"/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33"/>
    <a:srgbClr val="800000"/>
    <a:srgbClr val="FFFFFF"/>
    <a:srgbClr val="DDDDDD"/>
    <a:srgbClr val="A50021"/>
    <a:srgbClr val="0033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81366" autoAdjust="0"/>
  </p:normalViewPr>
  <p:slideViewPr>
    <p:cSldViewPr>
      <p:cViewPr varScale="1">
        <p:scale>
          <a:sx n="55" d="100"/>
          <a:sy n="55" d="100"/>
        </p:scale>
        <p:origin x="1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878D24-9582-4E4B-A99A-25615F16C338}" type="datetimeFigureOut">
              <a:rPr lang="en-US"/>
              <a:pPr>
                <a:defRPr/>
              </a:pPr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3A3760-E640-4460-8C1B-97FCF8CE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46E74-5592-4BF1-BDC0-0FF62C5E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21E7C3-4F2E-4A98-8A96-FCBDB1C2E15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121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1734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8994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3840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31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716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3430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5787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2877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838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5342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037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1727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6777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2806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7632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5273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2694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64473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0479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07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61800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9732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959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05282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8995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5447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1104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9533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3059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34297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3391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54849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91518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27353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44812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81859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19593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5415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548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193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37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916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5618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762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0600" y="39624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enter presenter name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enter title</a:t>
            </a:r>
          </a:p>
        </p:txBody>
      </p:sp>
    </p:spTree>
    <p:extLst>
      <p:ext uri="{BB962C8B-B14F-4D97-AF65-F5344CB8AC3E}">
        <p14:creationId xmlns:p14="http://schemas.microsoft.com/office/powerpoint/2010/main" val="36005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22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3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43001"/>
            <a:ext cx="8610600" cy="9906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5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71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29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05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8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9.docx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9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0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11.docx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1.doc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12.docx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2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13.docx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3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14.docx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14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15.docx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15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16.docx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Word_97_-_2003_Document16.doc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Document17.docx"/><Relationship Id="rId5" Type="http://schemas.openxmlformats.org/officeDocument/2006/relationships/image" Target="../media/image34.emf"/><Relationship Id="rId4" Type="http://schemas.openxmlformats.org/officeDocument/2006/relationships/oleObject" Target="../embeddings/Microsoft_Word_97_-_2003_Document17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Word_Document18.docx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18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Word_Document19.docx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19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20.docx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Word_97_-_2003_Document20.doc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package" Target="../embeddings/Microsoft_Word_Document21.docx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Word_97_-_2003_Document21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Word_Document22.docx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Word_97_-_2003_Document22.doc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package" Target="../embeddings/Microsoft_Word_Document23.docx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Word_97_-_2003_Document23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package" Target="../embeddings/Microsoft_Word_Document24.docx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Word_97_-_2003_Document24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Word_Document25.docx"/><Relationship Id="rId5" Type="http://schemas.openxmlformats.org/officeDocument/2006/relationships/image" Target="../media/image50.emf"/><Relationship Id="rId4" Type="http://schemas.openxmlformats.org/officeDocument/2006/relationships/oleObject" Target="../embeddings/Microsoft_Word_97_-_2003_Document25.doc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package" Target="../embeddings/Microsoft_Word_Document26.docx"/><Relationship Id="rId5" Type="http://schemas.openxmlformats.org/officeDocument/2006/relationships/image" Target="../media/image52.emf"/><Relationship Id="rId4" Type="http://schemas.openxmlformats.org/officeDocument/2006/relationships/oleObject" Target="../embeddings/Microsoft_Word_97_-_2003_Document26.doc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package" Target="../embeddings/Microsoft_Word_Document27.docx"/><Relationship Id="rId5" Type="http://schemas.openxmlformats.org/officeDocument/2006/relationships/image" Target="../media/image54.emf"/><Relationship Id="rId4" Type="http://schemas.openxmlformats.org/officeDocument/2006/relationships/oleObject" Target="../embeddings/Microsoft_Word_97_-_2003_Document27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package" Target="../embeddings/Microsoft_Word_Document28.docx"/><Relationship Id="rId5" Type="http://schemas.openxmlformats.org/officeDocument/2006/relationships/image" Target="../media/image56.emf"/><Relationship Id="rId4" Type="http://schemas.openxmlformats.org/officeDocument/2006/relationships/oleObject" Target="../embeddings/Microsoft_Word_97_-_2003_Document28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package" Target="../embeddings/Microsoft_Word_Document29.docx"/><Relationship Id="rId5" Type="http://schemas.openxmlformats.org/officeDocument/2006/relationships/image" Target="../media/image58.emf"/><Relationship Id="rId4" Type="http://schemas.openxmlformats.org/officeDocument/2006/relationships/oleObject" Target="../embeddings/Microsoft_Word_97_-_2003_Document29.doc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package" Target="../embeddings/Microsoft_Word_Document30.docx"/><Relationship Id="rId5" Type="http://schemas.openxmlformats.org/officeDocument/2006/relationships/image" Target="../media/image60.emf"/><Relationship Id="rId4" Type="http://schemas.openxmlformats.org/officeDocument/2006/relationships/oleObject" Target="../embeddings/Microsoft_Word_97_-_2003_Document30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package" Target="../embeddings/Microsoft_Word_Document31.docx"/><Relationship Id="rId5" Type="http://schemas.openxmlformats.org/officeDocument/2006/relationships/image" Target="../media/image62.emf"/><Relationship Id="rId4" Type="http://schemas.openxmlformats.org/officeDocument/2006/relationships/oleObject" Target="../embeddings/Microsoft_Word_97_-_2003_Document31.doc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package" Target="../embeddings/Microsoft_Word_Document32.docx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Word_97_-_2003_Document32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9.png"/><Relationship Id="rId5" Type="http://schemas.openxmlformats.org/officeDocument/2006/relationships/image" Target="../media/image68.emf"/><Relationship Id="rId4" Type="http://schemas.openxmlformats.org/officeDocument/2006/relationships/oleObject" Target="../embeddings/Microsoft_Word_97_-_2003_Document33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package" Target="../embeddings/Microsoft_Word_Document33.docx"/><Relationship Id="rId5" Type="http://schemas.openxmlformats.org/officeDocument/2006/relationships/image" Target="../media/image70.emf"/><Relationship Id="rId4" Type="http://schemas.openxmlformats.org/officeDocument/2006/relationships/oleObject" Target="../embeddings/Microsoft_Word_97_-_2003_Document34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package" Target="../embeddings/Microsoft_Word_Document34.docx"/><Relationship Id="rId5" Type="http://schemas.openxmlformats.org/officeDocument/2006/relationships/image" Target="../media/image72.emf"/><Relationship Id="rId4" Type="http://schemas.openxmlformats.org/officeDocument/2006/relationships/oleObject" Target="../embeddings/Microsoft_Word_97_-_2003_Document35.doc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package" Target="../embeddings/Microsoft_Word_Document35.docx"/><Relationship Id="rId5" Type="http://schemas.openxmlformats.org/officeDocument/2006/relationships/image" Target="../media/image74.emf"/><Relationship Id="rId4" Type="http://schemas.openxmlformats.org/officeDocument/2006/relationships/oleObject" Target="../embeddings/Microsoft_Word_97_-_2003_Document36.doc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package" Target="../embeddings/Microsoft_Word_Document36.docx"/><Relationship Id="rId5" Type="http://schemas.openxmlformats.org/officeDocument/2006/relationships/image" Target="../media/image76.emf"/><Relationship Id="rId4" Type="http://schemas.openxmlformats.org/officeDocument/2006/relationships/oleObject" Target="../embeddings/Microsoft_Word_97_-_2003_Document37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3.doc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package" Target="../embeddings/Microsoft_Word_Document37.docx"/><Relationship Id="rId5" Type="http://schemas.openxmlformats.org/officeDocument/2006/relationships/image" Target="../media/image78.emf"/><Relationship Id="rId4" Type="http://schemas.openxmlformats.org/officeDocument/2006/relationships/oleObject" Target="../embeddings/Microsoft_Word_97_-_2003_Document38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8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package" Target="../embeddings/Microsoft_Word_Document38.docx"/><Relationship Id="rId5" Type="http://schemas.openxmlformats.org/officeDocument/2006/relationships/image" Target="../media/image80.emf"/><Relationship Id="rId4" Type="http://schemas.openxmlformats.org/officeDocument/2006/relationships/oleObject" Target="../embeddings/Microsoft_Word_97_-_2003_Document39.doc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package" Target="../embeddings/Microsoft_Word_Document39.docx"/><Relationship Id="rId5" Type="http://schemas.openxmlformats.org/officeDocument/2006/relationships/image" Target="../media/image82.emf"/><Relationship Id="rId4" Type="http://schemas.openxmlformats.org/officeDocument/2006/relationships/oleObject" Target="../embeddings/Microsoft_Word_97_-_2003_Document40.doc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package" Target="../embeddings/Microsoft_Word_Document40.docx"/><Relationship Id="rId5" Type="http://schemas.openxmlformats.org/officeDocument/2006/relationships/image" Target="../media/image84.emf"/><Relationship Id="rId4" Type="http://schemas.openxmlformats.org/officeDocument/2006/relationships/oleObject" Target="../embeddings/Microsoft_Word_97_-_2003_Document41.doc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8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package" Target="../embeddings/Microsoft_Word_Document41.docx"/><Relationship Id="rId5" Type="http://schemas.openxmlformats.org/officeDocument/2006/relationships/image" Target="../media/image86.emf"/><Relationship Id="rId4" Type="http://schemas.openxmlformats.org/officeDocument/2006/relationships/oleObject" Target="../embeddings/Microsoft_Word_97_-_2003_Document42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package" Target="../embeddings/Microsoft_Word_Document42.docx"/><Relationship Id="rId5" Type="http://schemas.openxmlformats.org/officeDocument/2006/relationships/image" Target="../media/image88.emf"/><Relationship Id="rId4" Type="http://schemas.openxmlformats.org/officeDocument/2006/relationships/oleObject" Target="../embeddings/Microsoft_Word_97_-_2003_Document43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package" Target="../embeddings/Microsoft_Word_Document43.docx"/><Relationship Id="rId5" Type="http://schemas.openxmlformats.org/officeDocument/2006/relationships/image" Target="../media/image90.emf"/><Relationship Id="rId4" Type="http://schemas.openxmlformats.org/officeDocument/2006/relationships/oleObject" Target="../embeddings/Microsoft_Word_97_-_2003_Document44.doc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4.doc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5.doc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6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7.docx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7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8.docx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8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2438400"/>
          </a:xfrm>
        </p:spPr>
        <p:txBody>
          <a:bodyPr/>
          <a:lstStyle/>
          <a:p>
            <a:r>
              <a:rPr lang="en-US" sz="7200" dirty="0"/>
              <a:t>Unit </a:t>
            </a:r>
            <a:r>
              <a:rPr lang="en-US" sz="7200" dirty="0" smtClean="0"/>
              <a:t>4 </a:t>
            </a:r>
            <a:r>
              <a:rPr lang="en-US" sz="7200" dirty="0"/>
              <a:t>– </a:t>
            </a:r>
            <a:r>
              <a:rPr lang="en-US" sz="7200" dirty="0" smtClean="0"/>
              <a:t>Functions and Include Files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Instructor: Brent Presley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DEF2ACE8-7EAF-4433-9311-040F4F0024FE}" type="slidenum">
              <a:rPr lang="en-US" altLang="en-US" sz="900">
                <a:latin typeface="Arial Narrow" pitchFamily="34" charset="0"/>
              </a:rPr>
              <a:pPr algn="r"/>
              <a:t>10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10425"/>
              </p:ext>
            </p:extLst>
          </p:nvPr>
        </p:nvGraphicFramePr>
        <p:xfrm>
          <a:off x="914400" y="1600200"/>
          <a:ext cx="732155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7301323" imgH="3316927" progId="Word.Document.8">
                  <p:embed/>
                </p:oleObj>
              </mc:Choice>
              <mc:Fallback>
                <p:oleObj name="Document" r:id="rId4" imgW="7301323" imgH="33169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321550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04460"/>
              </p:ext>
            </p:extLst>
          </p:nvPr>
        </p:nvGraphicFramePr>
        <p:xfrm>
          <a:off x="914400" y="1082635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82635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6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491E807-5E85-47A9-9AEA-46EC4A4A5813}" type="slidenum">
              <a:rPr lang="en-US" altLang="en-US" sz="900">
                <a:latin typeface="Arial Narrow" pitchFamily="34" charset="0"/>
              </a:rPr>
              <a:pPr algn="r"/>
              <a:t>11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737517"/>
              </p:ext>
            </p:extLst>
          </p:nvPr>
        </p:nvGraphicFramePr>
        <p:xfrm>
          <a:off x="914400" y="1828800"/>
          <a:ext cx="732155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7301323" imgH="2161476" progId="Word.Document.8">
                  <p:embed/>
                </p:oleObj>
              </mc:Choice>
              <mc:Fallback>
                <p:oleObj name="Document" r:id="rId4" imgW="7301323" imgH="21614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732155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66445"/>
              </p:ext>
            </p:extLst>
          </p:nvPr>
        </p:nvGraphicFramePr>
        <p:xfrm>
          <a:off x="914400" y="11430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8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220BF51-8782-403D-BD6F-EA7E476F9AE4}" type="slidenum">
              <a:rPr lang="en-US" altLang="en-US" sz="900">
                <a:latin typeface="Arial Narrow" pitchFamily="34" charset="0"/>
              </a:rPr>
              <a:pPr algn="r"/>
              <a:t>12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349223"/>
              </p:ext>
            </p:extLst>
          </p:nvPr>
        </p:nvGraphicFramePr>
        <p:xfrm>
          <a:off x="885092" y="2133600"/>
          <a:ext cx="7321550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7301323" imgH="2513620" progId="Word.Document.8">
                  <p:embed/>
                </p:oleObj>
              </mc:Choice>
              <mc:Fallback>
                <p:oleObj name="Document" r:id="rId4" imgW="7301323" imgH="25136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092" y="2133600"/>
                        <a:ext cx="7321550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300603"/>
              </p:ext>
            </p:extLst>
          </p:nvPr>
        </p:nvGraphicFramePr>
        <p:xfrm>
          <a:off x="885092" y="1143000"/>
          <a:ext cx="5956042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6" imgW="5956042" imgH="777049" progId="Word.Document.12">
                  <p:embed/>
                </p:oleObj>
              </mc:Choice>
              <mc:Fallback>
                <p:oleObj name="Document" r:id="rId6" imgW="5956042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5092" y="1143000"/>
                        <a:ext cx="5956042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7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7F7ED0F-831A-47BE-A799-2E96E483C100}" type="slidenum">
              <a:rPr lang="en-US" altLang="en-US" sz="900">
                <a:latin typeface="Arial Narrow" pitchFamily="34" charset="0"/>
              </a:rPr>
              <a:pPr algn="r"/>
              <a:t>13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64988"/>
              </p:ext>
            </p:extLst>
          </p:nvPr>
        </p:nvGraphicFramePr>
        <p:xfrm>
          <a:off x="897731" y="1854810"/>
          <a:ext cx="73215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4" imgW="7301323" imgH="3435749" progId="Word.Document.8">
                  <p:embed/>
                </p:oleObj>
              </mc:Choice>
              <mc:Fallback>
                <p:oleObj name="Document" r:id="rId4" imgW="7301323" imgH="34357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731" y="1854810"/>
                        <a:ext cx="732155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954527"/>
              </p:ext>
            </p:extLst>
          </p:nvPr>
        </p:nvGraphicFramePr>
        <p:xfrm>
          <a:off x="931069" y="1219200"/>
          <a:ext cx="72882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cument" r:id="rId6" imgW="7303818" imgH="773810" progId="Word.Document.12">
                  <p:embed/>
                </p:oleObj>
              </mc:Choice>
              <mc:Fallback>
                <p:oleObj name="Document" r:id="rId6" imgW="7303818" imgH="77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069" y="1219200"/>
                        <a:ext cx="728821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1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A602525-09FF-4FE7-9E99-76978FAE10A7}" type="slidenum">
              <a:rPr lang="en-US" altLang="en-US" sz="900">
                <a:latin typeface="Arial Narrow" pitchFamily="34" charset="0"/>
              </a:rPr>
              <a:pPr algn="r"/>
              <a:t>14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947456"/>
              </p:ext>
            </p:extLst>
          </p:nvPr>
        </p:nvGraphicFramePr>
        <p:xfrm>
          <a:off x="927893" y="2009775"/>
          <a:ext cx="7288213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7301323" imgH="4712903" progId="Word.Document.8">
                  <p:embed/>
                </p:oleObj>
              </mc:Choice>
              <mc:Fallback>
                <p:oleObj name="Document" r:id="rId4" imgW="7301323" imgH="47129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3" y="2009775"/>
                        <a:ext cx="7288213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18213"/>
              </p:ext>
            </p:extLst>
          </p:nvPr>
        </p:nvGraphicFramePr>
        <p:xfrm>
          <a:off x="916170" y="1221003"/>
          <a:ext cx="5956042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6" imgW="5956042" imgH="777049" progId="Word.Document.12">
                  <p:embed/>
                </p:oleObj>
              </mc:Choice>
              <mc:Fallback>
                <p:oleObj name="Document" r:id="rId6" imgW="5956042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6170" y="1221003"/>
                        <a:ext cx="5956042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5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E8BB8F0-4D80-4301-82A6-5176495E0EA2}" type="slidenum">
              <a:rPr lang="en-US" altLang="en-US" sz="900">
                <a:latin typeface="Arial Narrow" pitchFamily="34" charset="0"/>
              </a:rPr>
              <a:pPr algn="r"/>
              <a:t>15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022931"/>
              </p:ext>
            </p:extLst>
          </p:nvPr>
        </p:nvGraphicFramePr>
        <p:xfrm>
          <a:off x="914400" y="1828800"/>
          <a:ext cx="732155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7301323" imgH="2856403" progId="Word.Document.8">
                  <p:embed/>
                </p:oleObj>
              </mc:Choice>
              <mc:Fallback>
                <p:oleObj name="Document" r:id="rId4" imgW="7301323" imgH="28564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7321550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388852"/>
              </p:ext>
            </p:extLst>
          </p:nvPr>
        </p:nvGraphicFramePr>
        <p:xfrm>
          <a:off x="866859" y="1143000"/>
          <a:ext cx="7614787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6" imgW="7614787" imgH="426495" progId="Word.Document.12">
                  <p:embed/>
                </p:oleObj>
              </mc:Choice>
              <mc:Fallback>
                <p:oleObj name="Document" r:id="rId6" imgW="7614787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6859" y="1143000"/>
                        <a:ext cx="7614787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FD55C73-4AEB-4CCF-A7D8-52443A48EE55}" type="slidenum">
              <a:rPr lang="en-US" altLang="en-US" sz="900">
                <a:latin typeface="Arial Narrow" pitchFamily="34" charset="0"/>
              </a:rPr>
              <a:pPr algn="r"/>
              <a:t>16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29066"/>
              </p:ext>
            </p:extLst>
          </p:nvPr>
        </p:nvGraphicFramePr>
        <p:xfrm>
          <a:off x="914400" y="2057400"/>
          <a:ext cx="7288213" cy="319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7301323" imgH="3207107" progId="Word.Document.8">
                  <p:embed/>
                </p:oleObj>
              </mc:Choice>
              <mc:Fallback>
                <p:oleObj name="Document" r:id="rId4" imgW="7301323" imgH="32071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7288213" cy="319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67476"/>
              </p:ext>
            </p:extLst>
          </p:nvPr>
        </p:nvGraphicFramePr>
        <p:xfrm>
          <a:off x="914400" y="1142987"/>
          <a:ext cx="5956042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6" imgW="5956042" imgH="777049" progId="Word.Document.12">
                  <p:embed/>
                </p:oleObj>
              </mc:Choice>
              <mc:Fallback>
                <p:oleObj name="Document" r:id="rId6" imgW="5956042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2987"/>
                        <a:ext cx="5956042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8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F4E2CE6-1406-4E28-A482-8CA39353979B}" type="slidenum">
              <a:rPr lang="en-US" altLang="en-US" sz="900">
                <a:latin typeface="Arial Narrow" pitchFamily="34" charset="0"/>
              </a:rPr>
              <a:pPr algn="r"/>
              <a:t>17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27446"/>
              </p:ext>
            </p:extLst>
          </p:nvPr>
        </p:nvGraphicFramePr>
        <p:xfrm>
          <a:off x="914400" y="1844403"/>
          <a:ext cx="732155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ocument" r:id="rId4" imgW="7301323" imgH="3678074" progId="Word.Document.8">
                  <p:embed/>
                </p:oleObj>
              </mc:Choice>
              <mc:Fallback>
                <p:oleObj name="Document" r:id="rId4" imgW="7301323" imgH="3678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44403"/>
                        <a:ext cx="7321550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586939"/>
              </p:ext>
            </p:extLst>
          </p:nvPr>
        </p:nvGraphicFramePr>
        <p:xfrm>
          <a:off x="914400" y="1265101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265101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9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69607AB-B4FD-4279-B453-E3C290976B30}" type="slidenum">
              <a:rPr lang="en-US" altLang="en-US" sz="900">
                <a:latin typeface="Arial Narrow" pitchFamily="34" charset="0"/>
              </a:rPr>
              <a:pPr algn="r"/>
              <a:t>18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908543"/>
              </p:ext>
            </p:extLst>
          </p:nvPr>
        </p:nvGraphicFramePr>
        <p:xfrm>
          <a:off x="927893" y="1828800"/>
          <a:ext cx="7288213" cy="36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4" imgW="7301323" imgH="3678074" progId="Word.Document.8">
                  <p:embed/>
                </p:oleObj>
              </mc:Choice>
              <mc:Fallback>
                <p:oleObj name="Document" r:id="rId4" imgW="7301323" imgH="3678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3" y="1828800"/>
                        <a:ext cx="7288213" cy="366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54507"/>
              </p:ext>
            </p:extLst>
          </p:nvPr>
        </p:nvGraphicFramePr>
        <p:xfrm>
          <a:off x="927893" y="1057275"/>
          <a:ext cx="68802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6" imgW="6894723" imgH="773810" progId="Word.Document.12">
                  <p:embed/>
                </p:oleObj>
              </mc:Choice>
              <mc:Fallback>
                <p:oleObj name="Document" r:id="rId6" imgW="6894723" imgH="77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7893" y="1057275"/>
                        <a:ext cx="68802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9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EC974C3-98AF-4318-93D5-EC0F8684BDEA}" type="slidenum">
              <a:rPr lang="en-US" altLang="en-US" sz="900">
                <a:latin typeface="Arial Narrow" pitchFamily="34" charset="0"/>
              </a:rPr>
              <a:pPr algn="r"/>
              <a:t>19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346701"/>
              </p:ext>
            </p:extLst>
          </p:nvPr>
        </p:nvGraphicFramePr>
        <p:xfrm>
          <a:off x="914400" y="1828800"/>
          <a:ext cx="7288213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4" imgW="7301323" imgH="2984587" progId="Word.Document.8">
                  <p:embed/>
                </p:oleObj>
              </mc:Choice>
              <mc:Fallback>
                <p:oleObj name="Document" r:id="rId4" imgW="7301323" imgH="29845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7288213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96070"/>
              </p:ext>
            </p:extLst>
          </p:nvPr>
        </p:nvGraphicFramePr>
        <p:xfrm>
          <a:off x="914400" y="1057275"/>
          <a:ext cx="7518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6" imgW="7535422" imgH="773810" progId="Word.Document.12">
                  <p:embed/>
                </p:oleObj>
              </mc:Choice>
              <mc:Fallback>
                <p:oleObj name="Document" r:id="rId6" imgW="7535422" imgH="77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57275"/>
                        <a:ext cx="7518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9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75EEE05-75BC-42E3-9632-6BD85534C9BB}" type="slidenum">
              <a:rPr lang="en-US" altLang="en-US" sz="900">
                <a:latin typeface="Arial Narrow" pitchFamily="34" charset="0"/>
              </a:rPr>
              <a:pPr algn="r"/>
              <a:t>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373186"/>
              </p:ext>
            </p:extLst>
          </p:nvPr>
        </p:nvGraphicFramePr>
        <p:xfrm>
          <a:off x="914400" y="2209800"/>
          <a:ext cx="7288213" cy="341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7301323" imgH="3435749" progId="Word.Document.8">
                  <p:embed/>
                </p:oleObj>
              </mc:Choice>
              <mc:Fallback>
                <p:oleObj name="Document" r:id="rId4" imgW="7301323" imgH="34357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288213" cy="341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57683"/>
              </p:ext>
            </p:extLst>
          </p:nvPr>
        </p:nvGraphicFramePr>
        <p:xfrm>
          <a:off x="914400" y="1259701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259701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6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CA85F4F-6006-432D-8C9C-6C0F80E79E6B}" type="slidenum">
              <a:rPr lang="en-US" altLang="en-US" sz="900">
                <a:latin typeface="Arial Narrow" pitchFamily="34" charset="0"/>
              </a:rPr>
              <a:pPr algn="r"/>
              <a:t>20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004364"/>
              </p:ext>
            </p:extLst>
          </p:nvPr>
        </p:nvGraphicFramePr>
        <p:xfrm>
          <a:off x="927893" y="2133600"/>
          <a:ext cx="728821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4" imgW="7301323" imgH="3548450" progId="Word.Document.8">
                  <p:embed/>
                </p:oleObj>
              </mc:Choice>
              <mc:Fallback>
                <p:oleObj name="Document" r:id="rId4" imgW="7301323" imgH="35484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3" y="2133600"/>
                        <a:ext cx="7288213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100951"/>
              </p:ext>
            </p:extLst>
          </p:nvPr>
        </p:nvGraphicFramePr>
        <p:xfrm>
          <a:off x="927893" y="1203345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7893" y="1203345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0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7F593B8-215F-4330-9E64-468D0AC8A365}" type="slidenum">
              <a:rPr lang="en-US" altLang="en-US" sz="900">
                <a:latin typeface="Arial Narrow" pitchFamily="34" charset="0"/>
              </a:rPr>
              <a:pPr algn="r"/>
              <a:t>21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079834"/>
              </p:ext>
            </p:extLst>
          </p:nvPr>
        </p:nvGraphicFramePr>
        <p:xfrm>
          <a:off x="927893" y="1778488"/>
          <a:ext cx="7288213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4" imgW="7301323" imgH="4487502" progId="Word.Document.8">
                  <p:embed/>
                </p:oleObj>
              </mc:Choice>
              <mc:Fallback>
                <p:oleObj name="Document" r:id="rId4" imgW="7301323" imgH="44875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3" y="1778488"/>
                        <a:ext cx="7288213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102012"/>
              </p:ext>
            </p:extLst>
          </p:nvPr>
        </p:nvGraphicFramePr>
        <p:xfrm>
          <a:off x="851388" y="1219200"/>
          <a:ext cx="66484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6" imgW="6663119" imgH="773810" progId="Word.Document.12">
                  <p:embed/>
                </p:oleObj>
              </mc:Choice>
              <mc:Fallback>
                <p:oleObj name="Document" r:id="rId6" imgW="6663119" imgH="77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388" y="1219200"/>
                        <a:ext cx="664845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2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80CB54BC-8BC5-4078-B7EB-EB8FD4865D05}" type="slidenum">
              <a:rPr lang="en-US" altLang="en-US" sz="900">
                <a:latin typeface="Arial Narrow" pitchFamily="34" charset="0"/>
              </a:rPr>
              <a:pPr algn="r"/>
              <a:t>22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219471"/>
              </p:ext>
            </p:extLst>
          </p:nvPr>
        </p:nvGraphicFramePr>
        <p:xfrm>
          <a:off x="914400" y="2061063"/>
          <a:ext cx="7288213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4" imgW="7301323" imgH="4199449" progId="Word.Document.8">
                  <p:embed/>
                </p:oleObj>
              </mc:Choice>
              <mc:Fallback>
                <p:oleObj name="Document" r:id="rId4" imgW="7301323" imgH="41994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61063"/>
                        <a:ext cx="7288213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20889"/>
              </p:ext>
            </p:extLst>
          </p:nvPr>
        </p:nvGraphicFramePr>
        <p:xfrm>
          <a:off x="914400" y="141839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41839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14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6D2B147-7FFB-417F-BF55-E0FF131F0FE5}" type="slidenum">
              <a:rPr lang="en-US" altLang="en-US" sz="900">
                <a:latin typeface="Arial Narrow" pitchFamily="34" charset="0"/>
              </a:rPr>
              <a:pPr algn="r"/>
              <a:t>23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493115"/>
              </p:ext>
            </p:extLst>
          </p:nvPr>
        </p:nvGraphicFramePr>
        <p:xfrm>
          <a:off x="927893" y="1530350"/>
          <a:ext cx="7288213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4" imgW="7301323" imgH="5196111" progId="Word.Document.8">
                  <p:embed/>
                </p:oleObj>
              </mc:Choice>
              <mc:Fallback>
                <p:oleObj name="Document" r:id="rId4" imgW="7301323" imgH="519611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3" y="1530350"/>
                        <a:ext cx="7288213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319695"/>
              </p:ext>
            </p:extLst>
          </p:nvPr>
        </p:nvGraphicFramePr>
        <p:xfrm>
          <a:off x="927893" y="1103855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7893" y="1103855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3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A351E62-3491-4DB1-9754-0817E11D9D88}" type="slidenum">
              <a:rPr lang="en-US" altLang="en-US" sz="900">
                <a:latin typeface="Arial Narrow" pitchFamily="34" charset="0"/>
              </a:rPr>
              <a:pPr algn="r"/>
              <a:t>24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85318"/>
              </p:ext>
            </p:extLst>
          </p:nvPr>
        </p:nvGraphicFramePr>
        <p:xfrm>
          <a:off x="914400" y="1588599"/>
          <a:ext cx="7321550" cy="512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4" imgW="7301323" imgH="5133820" progId="Word.Document.8">
                  <p:embed/>
                </p:oleObj>
              </mc:Choice>
              <mc:Fallback>
                <p:oleObj name="Document" r:id="rId4" imgW="7301323" imgH="51338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88599"/>
                        <a:ext cx="7321550" cy="512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63400"/>
              </p:ext>
            </p:extLst>
          </p:nvPr>
        </p:nvGraphicFramePr>
        <p:xfrm>
          <a:off x="914400" y="990600"/>
          <a:ext cx="71897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cument" r:id="rId6" imgW="7205693" imgH="773810" progId="Word.Document.12">
                  <p:embed/>
                </p:oleObj>
              </mc:Choice>
              <mc:Fallback>
                <p:oleObj name="Document" r:id="rId6" imgW="7205693" imgH="77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189787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7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24B5AE8-5FCE-4FC6-A59B-9995DA984BD7}" type="slidenum">
              <a:rPr lang="en-US" altLang="en-US" sz="900">
                <a:latin typeface="Arial Narrow" pitchFamily="34" charset="0"/>
              </a:rPr>
              <a:pPr algn="r"/>
              <a:t>25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37932"/>
              </p:ext>
            </p:extLst>
          </p:nvPr>
        </p:nvGraphicFramePr>
        <p:xfrm>
          <a:off x="937846" y="1676400"/>
          <a:ext cx="7413625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4" imgW="7434851" imgH="1620297" progId="Word.Document.8">
                  <p:embed/>
                </p:oleObj>
              </mc:Choice>
              <mc:Fallback>
                <p:oleObj name="Document" r:id="rId4" imgW="7434851" imgH="16202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846" y="1676400"/>
                        <a:ext cx="7413625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94849"/>
              </p:ext>
            </p:extLst>
          </p:nvPr>
        </p:nvGraphicFramePr>
        <p:xfrm>
          <a:off x="937846" y="123232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7846" y="123232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7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DF076FC-9FFC-474D-A014-DADEBE55FAC6}" type="slidenum">
              <a:rPr lang="en-US" altLang="en-US" sz="900">
                <a:latin typeface="Arial Narrow" pitchFamily="34" charset="0"/>
              </a:rPr>
              <a:pPr algn="r"/>
              <a:t>26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66721"/>
              </p:ext>
            </p:extLst>
          </p:nvPr>
        </p:nvGraphicFramePr>
        <p:xfrm>
          <a:off x="914400" y="1557338"/>
          <a:ext cx="7288213" cy="514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ocument" r:id="rId4" imgW="7301323" imgH="5168746" progId="Word.Document.8">
                  <p:embed/>
                </p:oleObj>
              </mc:Choice>
              <mc:Fallback>
                <p:oleObj name="Document" r:id="rId4" imgW="7301323" imgH="516874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57338"/>
                        <a:ext cx="7288213" cy="514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765485"/>
              </p:ext>
            </p:extLst>
          </p:nvPr>
        </p:nvGraphicFramePr>
        <p:xfrm>
          <a:off x="914400" y="111912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1912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2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7979F6E-4FF9-4BFD-B23E-CC1757B0D19D}" type="slidenum">
              <a:rPr lang="en-US" altLang="en-US" sz="900">
                <a:latin typeface="Arial Narrow" pitchFamily="34" charset="0"/>
              </a:rPr>
              <a:pPr algn="r"/>
              <a:t>27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06148"/>
              </p:ext>
            </p:extLst>
          </p:nvPr>
        </p:nvGraphicFramePr>
        <p:xfrm>
          <a:off x="914400" y="2209800"/>
          <a:ext cx="7413625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ocument" r:id="rId4" imgW="7434851" imgH="5071169" progId="Word.Document.8">
                  <p:embed/>
                </p:oleObj>
              </mc:Choice>
              <mc:Fallback>
                <p:oleObj name="Document" r:id="rId4" imgW="7434851" imgH="50711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413625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51513"/>
              </p:ext>
            </p:extLst>
          </p:nvPr>
        </p:nvGraphicFramePr>
        <p:xfrm>
          <a:off x="914400" y="1265650"/>
          <a:ext cx="5956042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ocument" r:id="rId6" imgW="5956042" imgH="777049" progId="Word.Document.12">
                  <p:embed/>
                </p:oleObj>
              </mc:Choice>
              <mc:Fallback>
                <p:oleObj name="Document" r:id="rId6" imgW="5956042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265650"/>
                        <a:ext cx="5956042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0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15E662E1-255B-4B6E-A317-179AA58160ED}" type="slidenum">
              <a:rPr lang="en-US" altLang="en-US" sz="900">
                <a:latin typeface="Arial Narrow" pitchFamily="34" charset="0"/>
              </a:rPr>
              <a:pPr algn="r"/>
              <a:t>28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385558"/>
              </p:ext>
            </p:extLst>
          </p:nvPr>
        </p:nvGraphicFramePr>
        <p:xfrm>
          <a:off x="914400" y="1663700"/>
          <a:ext cx="74041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Document" r:id="rId4" imgW="7422416" imgH="5062167" progId="Word.Document.8">
                  <p:embed/>
                </p:oleObj>
              </mc:Choice>
              <mc:Fallback>
                <p:oleObj name="Document" r:id="rId4" imgW="7422416" imgH="50621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63700"/>
                        <a:ext cx="74041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24321"/>
              </p:ext>
            </p:extLst>
          </p:nvPr>
        </p:nvGraphicFramePr>
        <p:xfrm>
          <a:off x="914400" y="1066800"/>
          <a:ext cx="70659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6" imgW="7081594" imgH="773810" progId="Word.Document.12">
                  <p:embed/>
                </p:oleObj>
              </mc:Choice>
              <mc:Fallback>
                <p:oleObj name="Document" r:id="rId6" imgW="7081594" imgH="77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06596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3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D4590C1-BB18-459C-8729-104E440F6EFD}" type="slidenum">
              <a:rPr lang="en-US" altLang="en-US" sz="900">
                <a:latin typeface="Arial Narrow" pitchFamily="34" charset="0"/>
              </a:rPr>
              <a:pPr algn="r"/>
              <a:t>29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523196"/>
              </p:ext>
            </p:extLst>
          </p:nvPr>
        </p:nvGraphicFramePr>
        <p:xfrm>
          <a:off x="943708" y="2057400"/>
          <a:ext cx="7434851" cy="145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cument" r:id="rId4" imgW="7434851" imgH="1454306" progId="Word.Document.8">
                  <p:embed/>
                </p:oleObj>
              </mc:Choice>
              <mc:Fallback>
                <p:oleObj name="Document" r:id="rId4" imgW="7434851" imgH="14543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2057400"/>
                        <a:ext cx="7434851" cy="145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52576"/>
              </p:ext>
            </p:extLst>
          </p:nvPr>
        </p:nvGraphicFramePr>
        <p:xfrm>
          <a:off x="943708" y="1280351"/>
          <a:ext cx="5956042" cy="777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Document" r:id="rId6" imgW="5956042" imgH="777049" progId="Word.Document.12">
                  <p:embed/>
                </p:oleObj>
              </mc:Choice>
              <mc:Fallback>
                <p:oleObj name="Document" r:id="rId6" imgW="5956042" imgH="777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3708" y="1280351"/>
                        <a:ext cx="5956042" cy="777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8F5BF4B-D9A3-42D9-B2EB-561755702CE5}" type="slidenum">
              <a:rPr lang="en-US" altLang="en-US" sz="900">
                <a:latin typeface="Arial Narrow" pitchFamily="34" charset="0"/>
              </a:rPr>
              <a:pPr algn="r"/>
              <a:t>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31848"/>
              </p:ext>
            </p:extLst>
          </p:nvPr>
        </p:nvGraphicFramePr>
        <p:xfrm>
          <a:off x="914400" y="1794397"/>
          <a:ext cx="7288213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7301323" imgH="3784653" progId="Word.Document.8">
                  <p:embed/>
                </p:oleObj>
              </mc:Choice>
              <mc:Fallback>
                <p:oleObj name="Document" r:id="rId4" imgW="7301323" imgH="37846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94397"/>
                        <a:ext cx="7288213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27026"/>
              </p:ext>
            </p:extLst>
          </p:nvPr>
        </p:nvGraphicFramePr>
        <p:xfrm>
          <a:off x="890954" y="1129879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0954" y="1129879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64253E5-F492-4FAF-B74A-3FF481BB203B}" type="slidenum">
              <a:rPr lang="en-US" altLang="en-US" sz="900">
                <a:latin typeface="Arial Narrow" pitchFamily="34" charset="0"/>
              </a:rPr>
              <a:pPr algn="r"/>
              <a:t>30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84654"/>
              </p:ext>
            </p:extLst>
          </p:nvPr>
        </p:nvGraphicFramePr>
        <p:xfrm>
          <a:off x="779585" y="1754187"/>
          <a:ext cx="7321550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Document" r:id="rId4" imgW="7301323" imgH="4733067" progId="Word.Document.8">
                  <p:embed/>
                </p:oleObj>
              </mc:Choice>
              <mc:Fallback>
                <p:oleObj name="Document" r:id="rId4" imgW="7301323" imgH="47330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585" y="1754187"/>
                        <a:ext cx="7321550" cy="472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304057"/>
              </p:ext>
            </p:extLst>
          </p:nvPr>
        </p:nvGraphicFramePr>
        <p:xfrm>
          <a:off x="905669" y="1139824"/>
          <a:ext cx="73326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Document" r:id="rId6" imgW="7348191" imgH="773810" progId="Word.Document.12">
                  <p:embed/>
                </p:oleObj>
              </mc:Choice>
              <mc:Fallback>
                <p:oleObj name="Document" r:id="rId6" imgW="7348191" imgH="77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5669" y="1139824"/>
                        <a:ext cx="733266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4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36A5742-0F97-4B86-A108-0AF9AB3FBDC9}" type="slidenum">
              <a:rPr lang="en-US" altLang="en-US" sz="900">
                <a:latin typeface="Arial Narrow" pitchFamily="34" charset="0"/>
              </a:rPr>
              <a:pPr algn="r"/>
              <a:t>31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659871"/>
              </p:ext>
            </p:extLst>
          </p:nvPr>
        </p:nvGraphicFramePr>
        <p:xfrm>
          <a:off x="920262" y="1981200"/>
          <a:ext cx="732155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Document" r:id="rId4" imgW="7301323" imgH="2161476" progId="Word.Document.8">
                  <p:embed/>
                </p:oleObj>
              </mc:Choice>
              <mc:Fallback>
                <p:oleObj name="Document" r:id="rId4" imgW="7301323" imgH="21614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62" y="1981200"/>
                        <a:ext cx="732155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256564"/>
              </p:ext>
            </p:extLst>
          </p:nvPr>
        </p:nvGraphicFramePr>
        <p:xfrm>
          <a:off x="861647" y="12192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1647" y="12192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8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911B0B41-18D4-40FD-B5B5-B45249115B11}" type="slidenum">
              <a:rPr lang="en-US" altLang="en-US" sz="900">
                <a:latin typeface="Arial Narrow" pitchFamily="34" charset="0"/>
              </a:rPr>
              <a:pPr algn="r"/>
              <a:t>32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91625"/>
              </p:ext>
            </p:extLst>
          </p:nvPr>
        </p:nvGraphicFramePr>
        <p:xfrm>
          <a:off x="927893" y="1457325"/>
          <a:ext cx="7288213" cy="5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Document" r:id="rId4" imgW="7301323" imgH="5406750" progId="Word.Document.8">
                  <p:embed/>
                </p:oleObj>
              </mc:Choice>
              <mc:Fallback>
                <p:oleObj name="Document" r:id="rId4" imgW="7301323" imgH="54067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3" y="1457325"/>
                        <a:ext cx="7288213" cy="538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57742"/>
              </p:ext>
            </p:extLst>
          </p:nvPr>
        </p:nvGraphicFramePr>
        <p:xfrm>
          <a:off x="916170" y="1071562"/>
          <a:ext cx="72167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cument" r:id="rId6" imgW="7232389" imgH="773810" progId="Word.Document.12">
                  <p:embed/>
                </p:oleObj>
              </mc:Choice>
              <mc:Fallback>
                <p:oleObj name="Document" r:id="rId6" imgW="7232389" imgH="77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6170" y="1071562"/>
                        <a:ext cx="72167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8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C131950F-4681-4D81-9E95-AB2179465214}" type="slidenum">
              <a:rPr lang="en-US" altLang="en-US" sz="900">
                <a:latin typeface="Arial Narrow" pitchFamily="34" charset="0"/>
              </a:rPr>
              <a:pPr algn="r"/>
              <a:t>33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052764"/>
              </p:ext>
            </p:extLst>
          </p:nvPr>
        </p:nvGraphicFramePr>
        <p:xfrm>
          <a:off x="865187" y="2121144"/>
          <a:ext cx="741362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Document" r:id="rId4" imgW="7425292" imgH="4179645" progId="Word.Document.8">
                  <p:embed/>
                </p:oleObj>
              </mc:Choice>
              <mc:Fallback>
                <p:oleObj name="Document" r:id="rId4" imgW="7425292" imgH="41796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7" y="2121144"/>
                        <a:ext cx="7413625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21604"/>
              </p:ext>
            </p:extLst>
          </p:nvPr>
        </p:nvGraphicFramePr>
        <p:xfrm>
          <a:off x="865187" y="1255033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5187" y="1255033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1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C7C0205-564A-45DD-B17B-72539BA7BF96}" type="slidenum">
              <a:rPr lang="en-US" altLang="en-US" sz="900">
                <a:latin typeface="Arial Narrow" pitchFamily="34" charset="0"/>
              </a:rPr>
              <a:pPr algn="r"/>
              <a:t>34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619133"/>
              </p:ext>
            </p:extLst>
          </p:nvPr>
        </p:nvGraphicFramePr>
        <p:xfrm>
          <a:off x="914400" y="1470025"/>
          <a:ext cx="7467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Document" r:id="rId4" imgW="7443515" imgH="741709" progId="Word.Document.8">
                  <p:embed/>
                </p:oleObj>
              </mc:Choice>
              <mc:Fallback>
                <p:oleObj name="Document" r:id="rId4" imgW="7443515" imgH="7417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70025"/>
                        <a:ext cx="7467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6" name="Picture 8" descr="13-1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57" y="2209800"/>
            <a:ext cx="6910486" cy="27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46EA377-C1A6-42BC-94C5-60831DA624D5}" type="slidenum">
              <a:rPr lang="en-US" altLang="en-US" sz="900">
                <a:latin typeface="Arial Narrow" pitchFamily="34" charset="0"/>
              </a:rPr>
              <a:pPr algn="r"/>
              <a:t>35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436690"/>
              </p:ext>
            </p:extLst>
          </p:nvPr>
        </p:nvGraphicFramePr>
        <p:xfrm>
          <a:off x="1023349" y="1304028"/>
          <a:ext cx="7434851" cy="51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Document" r:id="rId4" imgW="7434851" imgH="515254" progId="Word.Document.8">
                  <p:embed/>
                </p:oleObj>
              </mc:Choice>
              <mc:Fallback>
                <p:oleObj name="Document" r:id="rId4" imgW="7434851" imgH="5152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349" y="1304028"/>
                        <a:ext cx="7434851" cy="515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120" name="Picture 8" descr="13-1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82" y="1828800"/>
            <a:ext cx="6910486" cy="41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86B5C1A6-3839-40FC-9658-34E94A06D84C}" type="slidenum">
              <a:rPr lang="en-US" altLang="en-US" sz="900">
                <a:latin typeface="Arial Narrow" pitchFamily="34" charset="0"/>
              </a:rPr>
              <a:pPr algn="r"/>
              <a:t>36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85254"/>
              </p:ext>
            </p:extLst>
          </p:nvPr>
        </p:nvGraphicFramePr>
        <p:xfrm>
          <a:off x="902677" y="1887538"/>
          <a:ext cx="7288213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4" imgW="7301323" imgH="4604883" progId="Word.Document.8">
                  <p:embed/>
                </p:oleObj>
              </mc:Choice>
              <mc:Fallback>
                <p:oleObj name="Document" r:id="rId4" imgW="7301323" imgH="46048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677" y="1887538"/>
                        <a:ext cx="7288213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69285"/>
              </p:ext>
            </p:extLst>
          </p:nvPr>
        </p:nvGraphicFramePr>
        <p:xfrm>
          <a:off x="773723" y="1232443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723" y="1232443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8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BAB818B-E46A-4D37-96E0-0C763299CB22}" type="slidenum">
              <a:rPr lang="en-US" altLang="en-US" sz="900">
                <a:latin typeface="Arial Narrow" pitchFamily="34" charset="0"/>
              </a:rPr>
              <a:pPr algn="r"/>
              <a:t>37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81668"/>
              </p:ext>
            </p:extLst>
          </p:nvPr>
        </p:nvGraphicFramePr>
        <p:xfrm>
          <a:off x="914400" y="1574800"/>
          <a:ext cx="7313613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Document" r:id="rId4" imgW="7301323" imgH="5295490" progId="Word.Document.8">
                  <p:embed/>
                </p:oleObj>
              </mc:Choice>
              <mc:Fallback>
                <p:oleObj name="Document" r:id="rId4" imgW="7301323" imgH="52954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74800"/>
                        <a:ext cx="7313613" cy="528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46597"/>
              </p:ext>
            </p:extLst>
          </p:nvPr>
        </p:nvGraphicFramePr>
        <p:xfrm>
          <a:off x="908538" y="995905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538" y="995905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4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062B82FE-BDED-49DB-B1F5-7F19AEE1DCDF}" type="slidenum">
              <a:rPr lang="en-US" altLang="en-US" sz="900">
                <a:latin typeface="Arial Narrow" pitchFamily="34" charset="0"/>
              </a:rPr>
              <a:pPr algn="r"/>
              <a:t>38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61553"/>
              </p:ext>
            </p:extLst>
          </p:nvPr>
        </p:nvGraphicFramePr>
        <p:xfrm>
          <a:off x="914400" y="1981200"/>
          <a:ext cx="7289800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Document" r:id="rId4" imgW="7301323" imgH="5066848" progId="Word.Document.8">
                  <p:embed/>
                </p:oleObj>
              </mc:Choice>
              <mc:Fallback>
                <p:oleObj name="Document" r:id="rId4" imgW="7301323" imgH="5066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7289800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95429"/>
              </p:ext>
            </p:extLst>
          </p:nvPr>
        </p:nvGraphicFramePr>
        <p:xfrm>
          <a:off x="914400" y="122768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22768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BFB8015E-18A3-4A81-AE54-95F56093E10C}" type="slidenum">
              <a:rPr lang="en-US" altLang="en-US" sz="900">
                <a:latin typeface="Arial Narrow" pitchFamily="34" charset="0"/>
              </a:rPr>
              <a:pPr algn="r"/>
              <a:t>39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05136"/>
              </p:ext>
            </p:extLst>
          </p:nvPr>
        </p:nvGraphicFramePr>
        <p:xfrm>
          <a:off x="914400" y="1651766"/>
          <a:ext cx="7288213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Document" r:id="rId4" imgW="7301323" imgH="4147599" progId="Word.Document.8">
                  <p:embed/>
                </p:oleObj>
              </mc:Choice>
              <mc:Fallback>
                <p:oleObj name="Document" r:id="rId4" imgW="7301323" imgH="41475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51766"/>
                        <a:ext cx="7288213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65233"/>
              </p:ext>
            </p:extLst>
          </p:nvPr>
        </p:nvGraphicFramePr>
        <p:xfrm>
          <a:off x="914400" y="1182632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82632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6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5EBE1250-626F-4351-A8FD-C4C81D8917F8}" type="slidenum">
              <a:rPr lang="en-US" altLang="en-US" sz="900">
                <a:latin typeface="Arial Narrow" pitchFamily="34" charset="0"/>
              </a:rPr>
              <a:pPr algn="r"/>
              <a:t>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024903"/>
              </p:ext>
            </p:extLst>
          </p:nvPr>
        </p:nvGraphicFramePr>
        <p:xfrm>
          <a:off x="896815" y="2133600"/>
          <a:ext cx="7288213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7301323" imgH="2280298" progId="Word.Document.8">
                  <p:embed/>
                </p:oleObj>
              </mc:Choice>
              <mc:Fallback>
                <p:oleObj name="Document" r:id="rId4" imgW="7301323" imgH="22802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815" y="2133600"/>
                        <a:ext cx="7288213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376652"/>
              </p:ext>
            </p:extLst>
          </p:nvPr>
        </p:nvGraphicFramePr>
        <p:xfrm>
          <a:off x="896815" y="1295400"/>
          <a:ext cx="71374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6" imgW="7152301" imgH="1192387" progId="Word.Document.12">
                  <p:embed/>
                </p:oleObj>
              </mc:Choice>
              <mc:Fallback>
                <p:oleObj name="Document" r:id="rId6" imgW="7152301" imgH="1192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6815" y="1295400"/>
                        <a:ext cx="7137400" cy="118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5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5F4E574-2793-42A7-89D5-9886E3E7E1C7}" type="slidenum">
              <a:rPr lang="en-US" altLang="en-US" sz="900">
                <a:latin typeface="Arial Narrow" pitchFamily="34" charset="0"/>
              </a:rPr>
              <a:pPr algn="r"/>
              <a:t>40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92734"/>
              </p:ext>
            </p:extLst>
          </p:nvPr>
        </p:nvGraphicFramePr>
        <p:xfrm>
          <a:off x="914400" y="1558803"/>
          <a:ext cx="7288213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Document" r:id="rId4" imgW="7301323" imgH="5299810" progId="Word.Document.8">
                  <p:embed/>
                </p:oleObj>
              </mc:Choice>
              <mc:Fallback>
                <p:oleObj name="Document" r:id="rId4" imgW="7301323" imgH="5299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58803"/>
                        <a:ext cx="7288213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96427"/>
              </p:ext>
            </p:extLst>
          </p:nvPr>
        </p:nvGraphicFramePr>
        <p:xfrm>
          <a:off x="914400" y="1108862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08862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2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757D3029-F4FE-400D-A3C3-CD09065E6051}" type="slidenum">
              <a:rPr lang="en-US" altLang="en-US" sz="900">
                <a:latin typeface="Arial Narrow" pitchFamily="34" charset="0"/>
              </a:rPr>
              <a:pPr algn="r"/>
              <a:t>41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57229"/>
              </p:ext>
            </p:extLst>
          </p:nvPr>
        </p:nvGraphicFramePr>
        <p:xfrm>
          <a:off x="914400" y="1676400"/>
          <a:ext cx="728821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Document" r:id="rId4" imgW="7301323" imgH="2522622" progId="Word.Document.8">
                  <p:embed/>
                </p:oleObj>
              </mc:Choice>
              <mc:Fallback>
                <p:oleObj name="Document" r:id="rId4" imgW="7301323" imgH="25226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288213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587239"/>
              </p:ext>
            </p:extLst>
          </p:nvPr>
        </p:nvGraphicFramePr>
        <p:xfrm>
          <a:off x="914400" y="10668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0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9410A62-C507-41E6-94E6-2CFE7A50CAA6}" type="slidenum">
              <a:rPr lang="en-US" altLang="en-US" sz="900">
                <a:latin typeface="Arial Narrow" pitchFamily="34" charset="0"/>
              </a:rPr>
              <a:pPr algn="r"/>
              <a:t>42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96942"/>
              </p:ext>
            </p:extLst>
          </p:nvPr>
        </p:nvGraphicFramePr>
        <p:xfrm>
          <a:off x="914400" y="1890713"/>
          <a:ext cx="7288213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Document" r:id="rId4" imgW="7301323" imgH="4377682" progId="Word.Document.8">
                  <p:embed/>
                </p:oleObj>
              </mc:Choice>
              <mc:Fallback>
                <p:oleObj name="Document" r:id="rId4" imgW="7301323" imgH="43776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90713"/>
                        <a:ext cx="7288213" cy="435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53695"/>
              </p:ext>
            </p:extLst>
          </p:nvPr>
        </p:nvGraphicFramePr>
        <p:xfrm>
          <a:off x="914400" y="1220265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220265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0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85F52B69-DE1B-4381-BD24-F9C437D4DB96}" type="slidenum">
              <a:rPr lang="en-US" altLang="en-US" sz="900">
                <a:latin typeface="Arial Narrow" pitchFamily="34" charset="0"/>
              </a:rPr>
              <a:pPr algn="r"/>
              <a:t>43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455177"/>
              </p:ext>
            </p:extLst>
          </p:nvPr>
        </p:nvGraphicFramePr>
        <p:xfrm>
          <a:off x="914400" y="1658938"/>
          <a:ext cx="7288213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4" imgW="7301323" imgH="4611004" progId="Word.Document.8">
                  <p:embed/>
                </p:oleObj>
              </mc:Choice>
              <mc:Fallback>
                <p:oleObj name="Document" r:id="rId4" imgW="7301323" imgH="46110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58938"/>
                        <a:ext cx="7288213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33175"/>
              </p:ext>
            </p:extLst>
          </p:nvPr>
        </p:nvGraphicFramePr>
        <p:xfrm>
          <a:off x="914400" y="98849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98849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F473F4D6-1CA9-4EC2-B2E7-77D5E4F0E416}" type="slidenum">
              <a:rPr lang="en-US" altLang="en-US" sz="900">
                <a:latin typeface="Arial Narrow" pitchFamily="34" charset="0"/>
              </a:rPr>
              <a:pPr algn="r"/>
              <a:t>44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184817"/>
              </p:ext>
            </p:extLst>
          </p:nvPr>
        </p:nvGraphicFramePr>
        <p:xfrm>
          <a:off x="914400" y="1389063"/>
          <a:ext cx="7288213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Document" r:id="rId4" imgW="7301323" imgH="5337977" progId="Word.Document.8">
                  <p:embed/>
                </p:oleObj>
              </mc:Choice>
              <mc:Fallback>
                <p:oleObj name="Document" r:id="rId4" imgW="7301323" imgH="53379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89063"/>
                        <a:ext cx="7288213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083108"/>
              </p:ext>
            </p:extLst>
          </p:nvPr>
        </p:nvGraphicFramePr>
        <p:xfrm>
          <a:off x="914400" y="962568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962568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3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48DAA188-725D-439D-B0ED-9A7A0A3AB6FD}" type="slidenum">
              <a:rPr lang="en-US" altLang="en-US" sz="900">
                <a:latin typeface="Arial Narrow" pitchFamily="34" charset="0"/>
              </a:rPr>
              <a:pPr algn="r"/>
              <a:t>45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33901"/>
              </p:ext>
            </p:extLst>
          </p:nvPr>
        </p:nvGraphicFramePr>
        <p:xfrm>
          <a:off x="914400" y="1529740"/>
          <a:ext cx="7288213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Document" r:id="rId4" imgW="7301323" imgH="5337977" progId="Word.Document.8">
                  <p:embed/>
                </p:oleObj>
              </mc:Choice>
              <mc:Fallback>
                <p:oleObj name="Document" r:id="rId4" imgW="7301323" imgH="53379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9740"/>
                        <a:ext cx="7288213" cy="531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2477"/>
              </p:ext>
            </p:extLst>
          </p:nvPr>
        </p:nvGraphicFramePr>
        <p:xfrm>
          <a:off x="914400" y="962568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962568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6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0781837-6B58-445C-A99E-9225FCCEA96C}" type="slidenum">
              <a:rPr lang="en-US" altLang="en-US" sz="900">
                <a:latin typeface="Arial Narrow" pitchFamily="34" charset="0"/>
              </a:rPr>
              <a:pPr algn="r"/>
              <a:t>46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471032"/>
              </p:ext>
            </p:extLst>
          </p:nvPr>
        </p:nvGraphicFramePr>
        <p:xfrm>
          <a:off x="914400" y="2116138"/>
          <a:ext cx="7288213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Document" r:id="rId4" imgW="7301323" imgH="4606323" progId="Word.Document.8">
                  <p:embed/>
                </p:oleObj>
              </mc:Choice>
              <mc:Fallback>
                <p:oleObj name="Document" r:id="rId4" imgW="7301323" imgH="46063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16138"/>
                        <a:ext cx="7288213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81693"/>
              </p:ext>
            </p:extLst>
          </p:nvPr>
        </p:nvGraphicFramePr>
        <p:xfrm>
          <a:off x="914400" y="1295400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5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a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 Can actually be placed anywhere (inside </a:t>
            </a:r>
            <a:r>
              <a:rPr lang="en-US" dirty="0" err="1"/>
              <a:t>php</a:t>
            </a:r>
            <a:r>
              <a:rPr lang="en-US" dirty="0"/>
              <a:t> tags)</a:t>
            </a:r>
          </a:p>
          <a:p>
            <a:r>
              <a:rPr lang="en-US" dirty="0"/>
              <a:t>&gt; Even below the &lt;/html&gt; tag</a:t>
            </a:r>
          </a:p>
          <a:p>
            <a:r>
              <a:rPr lang="en-US" dirty="0"/>
              <a:t>* Best stored in external files (libraries, most common)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75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libraries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 PHP functions stored in a separate file (.</a:t>
            </a:r>
            <a:r>
              <a:rPr lang="en-US" dirty="0" err="1"/>
              <a:t>php</a:t>
            </a:r>
            <a:r>
              <a:rPr lang="en-US" dirty="0"/>
              <a:t> extension)</a:t>
            </a:r>
          </a:p>
          <a:p>
            <a:r>
              <a:rPr lang="en-US" dirty="0"/>
              <a:t>&gt; File must include begin and end </a:t>
            </a:r>
            <a:r>
              <a:rPr lang="en-US" dirty="0" err="1"/>
              <a:t>php</a:t>
            </a:r>
            <a:r>
              <a:rPr lang="en-US" dirty="0"/>
              <a:t> tags</a:t>
            </a:r>
          </a:p>
          <a:p>
            <a:r>
              <a:rPr lang="en-US" dirty="0"/>
              <a:t>&gt; BIG IMPORTANT NOTE: Do not include </a:t>
            </a:r>
            <a:r>
              <a:rPr lang="en-US" dirty="0" smtClean="0"/>
              <a:t>any whitespace </a:t>
            </a:r>
            <a:r>
              <a:rPr lang="en-US" dirty="0"/>
              <a:t>before the &lt;?</a:t>
            </a:r>
            <a:r>
              <a:rPr lang="en-US" dirty="0" err="1"/>
              <a:t>php</a:t>
            </a:r>
            <a:r>
              <a:rPr lang="en-US" dirty="0"/>
              <a:t> or after the ?&gt;.</a:t>
            </a:r>
          </a:p>
          <a:p>
            <a:r>
              <a:rPr lang="en-US" dirty="0"/>
              <a:t>* Localhost deals with them OK, but real web</a:t>
            </a:r>
          </a:p>
          <a:p>
            <a:r>
              <a:rPr lang="en-US" dirty="0"/>
              <a:t>servers get confused by the extra spaces.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85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libraries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* Functions only. No HTML unless created by PHP (echo)</a:t>
            </a:r>
          </a:p>
          <a:p>
            <a:r>
              <a:rPr lang="en-US" sz="2400" dirty="0"/>
              <a:t>* To include in your web </a:t>
            </a:r>
            <a:r>
              <a:rPr lang="en-US" sz="2400" dirty="0" smtClean="0"/>
              <a:t>page: require</a:t>
            </a:r>
            <a:r>
              <a:rPr lang="en-US" sz="2400" dirty="0"/>
              <a:t>('model/</a:t>
            </a:r>
            <a:r>
              <a:rPr lang="en-US" sz="2400" dirty="0" err="1"/>
              <a:t>myLibrary.php</a:t>
            </a:r>
            <a:r>
              <a:rPr lang="en-US" sz="2400" dirty="0"/>
              <a:t>');</a:t>
            </a:r>
          </a:p>
          <a:p>
            <a:r>
              <a:rPr lang="en-US" sz="2400" dirty="0"/>
              <a:t>&gt; There is also a </a:t>
            </a:r>
            <a:r>
              <a:rPr lang="en-US" sz="2400" dirty="0" err="1"/>
              <a:t>require_once</a:t>
            </a:r>
            <a:r>
              <a:rPr lang="en-US" sz="2400" dirty="0"/>
              <a:t> statement. Larger web</a:t>
            </a:r>
          </a:p>
          <a:p>
            <a:r>
              <a:rPr lang="en-US" sz="2400" dirty="0"/>
              <a:t>sites may include libraries where the libraries include</a:t>
            </a:r>
          </a:p>
          <a:p>
            <a:r>
              <a:rPr lang="en-US" sz="2400" dirty="0"/>
              <a:t>other libraries. A function may only be included</a:t>
            </a:r>
          </a:p>
          <a:p>
            <a:r>
              <a:rPr lang="en-US" sz="2400" dirty="0"/>
              <a:t>once. If you try to include (require) it again, you’ll</a:t>
            </a:r>
          </a:p>
          <a:p>
            <a:r>
              <a:rPr lang="en-US" sz="2400" dirty="0"/>
              <a:t>get an error.</a:t>
            </a:r>
          </a:p>
          <a:p>
            <a:r>
              <a:rPr lang="en-US" sz="2400" dirty="0"/>
              <a:t>&gt; </a:t>
            </a:r>
            <a:r>
              <a:rPr lang="en-US" sz="2400" dirty="0" err="1"/>
              <a:t>Murach</a:t>
            </a:r>
            <a:r>
              <a:rPr lang="en-US" sz="2400" dirty="0"/>
              <a:t> recommends using require unless you run</a:t>
            </a:r>
          </a:p>
          <a:p>
            <a:r>
              <a:rPr lang="en-US" sz="2400" dirty="0"/>
              <a:t>into trouble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317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37C9CCB1-92B4-4898-B26C-909C8BDCC5AE}" type="slidenum">
              <a:rPr lang="en-US" altLang="en-US" sz="900">
                <a:latin typeface="Arial Narrow" pitchFamily="34" charset="0"/>
              </a:rPr>
              <a:pPr algn="r"/>
              <a:t>5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97866"/>
              </p:ext>
            </p:extLst>
          </p:nvPr>
        </p:nvGraphicFramePr>
        <p:xfrm>
          <a:off x="914400" y="1444625"/>
          <a:ext cx="72898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7301323" imgH="4825964" progId="Word.Document.8">
                  <p:embed/>
                </p:oleObj>
              </mc:Choice>
              <mc:Fallback>
                <p:oleObj name="Document" r:id="rId4" imgW="7301323" imgH="48259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4625"/>
                        <a:ext cx="7289800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173534"/>
              </p:ext>
            </p:extLst>
          </p:nvPr>
        </p:nvGraphicFramePr>
        <p:xfrm>
          <a:off x="914400" y="987425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987425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8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namespaces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* Occasionally, you’ll need to include two (or more)</a:t>
            </a:r>
          </a:p>
          <a:p>
            <a:r>
              <a:rPr lang="en-US" sz="2800" dirty="0"/>
              <a:t>libraries that include functions with the same names,</a:t>
            </a:r>
          </a:p>
          <a:p>
            <a:r>
              <a:rPr lang="en-US" sz="2800" dirty="0"/>
              <a:t>which of course is not allowed.</a:t>
            </a:r>
          </a:p>
          <a:p>
            <a:r>
              <a:rPr lang="en-US" sz="2800" dirty="0"/>
              <a:t>* Namespaces allow you to accomplish this without making</a:t>
            </a:r>
          </a:p>
          <a:p>
            <a:r>
              <a:rPr lang="en-US" sz="2800" dirty="0"/>
              <a:t>the function names unique, by defining each function’s</a:t>
            </a:r>
          </a:p>
          <a:p>
            <a:r>
              <a:rPr lang="en-US" sz="2800" dirty="0"/>
              <a:t>namespace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91191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* As mentioned above require( )can be used to include</a:t>
            </a:r>
          </a:p>
          <a:p>
            <a:r>
              <a:rPr lang="en-US" sz="2800" dirty="0"/>
              <a:t>PHP libraries (don’t include HTML)</a:t>
            </a:r>
          </a:p>
          <a:p>
            <a:r>
              <a:rPr lang="en-US" sz="2800" dirty="0"/>
              <a:t>* If you want to include external files that contain HTML</a:t>
            </a:r>
          </a:p>
          <a:p>
            <a:r>
              <a:rPr lang="en-US" sz="2800" dirty="0"/>
              <a:t>and PHP, use the include( ) function.</a:t>
            </a:r>
          </a:p>
          <a:p>
            <a:r>
              <a:rPr lang="en-US" sz="2800" dirty="0"/>
              <a:t>include('views/</a:t>
            </a:r>
            <a:r>
              <a:rPr lang="en-US" sz="2800" dirty="0" err="1"/>
              <a:t>errorPage.php</a:t>
            </a:r>
            <a:r>
              <a:rPr lang="en-US" sz="2800" dirty="0"/>
              <a:t>');</a:t>
            </a:r>
          </a:p>
          <a:p>
            <a:r>
              <a:rPr lang="en-US" sz="2800" dirty="0"/>
              <a:t>&gt; This must be included where you want the HTML</a:t>
            </a:r>
          </a:p>
          <a:p>
            <a:r>
              <a:rPr lang="en-US" sz="2800" dirty="0"/>
              <a:t>injected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3905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 In some circumstances (see examples in book) </a:t>
            </a:r>
            <a:r>
              <a:rPr lang="en-US" dirty="0" smtClean="0"/>
              <a:t>the controller </a:t>
            </a:r>
            <a:r>
              <a:rPr lang="en-US" dirty="0"/>
              <a:t>needs to include a copy of itself (maybe with </a:t>
            </a:r>
            <a:r>
              <a:rPr lang="en-US" dirty="0" smtClean="0"/>
              <a:t>a slightly </a:t>
            </a:r>
            <a:r>
              <a:rPr lang="en-US" dirty="0"/>
              <a:t>different display criteria).</a:t>
            </a:r>
          </a:p>
          <a:p>
            <a:r>
              <a:rPr lang="en-US" dirty="0"/>
              <a:t>* Unfortunately, a page cannot include itself (endless loop)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1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* To avoid this, use a header("Location: .") command</a:t>
            </a:r>
          </a:p>
          <a:p>
            <a:r>
              <a:rPr lang="en-US" sz="2000" dirty="0"/>
              <a:t>&gt; This command actually sends a signal to the browser</a:t>
            </a:r>
          </a:p>
          <a:p>
            <a:r>
              <a:rPr lang="en-US" sz="2000" dirty="0"/>
              <a:t>to request this same page again.</a:t>
            </a:r>
          </a:p>
          <a:p>
            <a:r>
              <a:rPr lang="en-US" sz="2000" dirty="0"/>
              <a:t>* The dot (period) represents the home directory</a:t>
            </a:r>
          </a:p>
          <a:p>
            <a:r>
              <a:rPr lang="en-US" sz="2000" dirty="0"/>
              <a:t>of this web site, where index should be located</a:t>
            </a:r>
          </a:p>
          <a:p>
            <a:r>
              <a:rPr lang="en-US" sz="2000" dirty="0"/>
              <a:t>* Since we didn’t specify a file name, the default</a:t>
            </a:r>
          </a:p>
          <a:p>
            <a:r>
              <a:rPr lang="en-US" sz="2000" dirty="0"/>
              <a:t>file (index) is automatically opened</a:t>
            </a:r>
          </a:p>
          <a:p>
            <a:r>
              <a:rPr lang="en-US" sz="2000" dirty="0"/>
              <a:t>&gt; header("Location: .?action=$</a:t>
            </a:r>
            <a:r>
              <a:rPr lang="en-US" sz="2000" dirty="0" err="1"/>
              <a:t>newAction</a:t>
            </a:r>
            <a:r>
              <a:rPr lang="en-US" sz="2000" dirty="0"/>
              <a:t>");</a:t>
            </a:r>
          </a:p>
          <a:p>
            <a:r>
              <a:rPr lang="en-US" sz="2000" dirty="0"/>
              <a:t>* This version of the command sets a form</a:t>
            </a:r>
          </a:p>
          <a:p>
            <a:r>
              <a:rPr lang="en-US" sz="2000" dirty="0"/>
              <a:t>variable (in index) to some value and sends it to</a:t>
            </a:r>
          </a:p>
          <a:p>
            <a:r>
              <a:rPr lang="en-US" sz="2000" dirty="0"/>
              <a:t>the new version of the form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643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* Often follows a save or delete action that doesn’t cause</a:t>
            </a:r>
          </a:p>
          <a:p>
            <a:r>
              <a:rPr lang="en-US" sz="2400" dirty="0"/>
              <a:t>additional output on its own, so there’s no button or link</a:t>
            </a:r>
          </a:p>
          <a:p>
            <a:r>
              <a:rPr lang="en-US" sz="2400" dirty="0"/>
              <a:t>to return to this page and display the main menu</a:t>
            </a:r>
          </a:p>
          <a:p>
            <a:r>
              <a:rPr lang="en-US" sz="2400" dirty="0"/>
              <a:t>* Use this command to basically link from one case to</a:t>
            </a:r>
          </a:p>
          <a:p>
            <a:r>
              <a:rPr lang="en-US" sz="2400" dirty="0"/>
              <a:t>another in the controller</a:t>
            </a:r>
          </a:p>
          <a:p>
            <a:r>
              <a:rPr lang="en-US" sz="2400" dirty="0"/>
              <a:t>&gt; Don’t try to include any other information</a:t>
            </a:r>
          </a:p>
          <a:p>
            <a:r>
              <a:rPr lang="en-US" sz="2400" dirty="0"/>
              <a:t>(variables). Page is completely reloaded.</a:t>
            </a:r>
          </a:p>
          <a:p>
            <a:r>
              <a:rPr lang="en-US" sz="2400" dirty="0"/>
              <a:t>* I believe this command should only be used in the cases</a:t>
            </a:r>
          </a:p>
          <a:p>
            <a:r>
              <a:rPr lang="en-US" sz="2400" dirty="0"/>
              <a:t>files</a:t>
            </a:r>
          </a:p>
          <a:p>
            <a:r>
              <a:rPr lang="en-US" sz="2400" dirty="0"/>
              <a:t>* Important note: header seems to ignore any SQL</a:t>
            </a:r>
          </a:p>
          <a:p>
            <a:r>
              <a:rPr lang="en-US" sz="2400" dirty="0"/>
              <a:t>warnings (overwriting them before you can read them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658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09800"/>
            <a:ext cx="8610600" cy="762000"/>
          </a:xfrm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7999"/>
            <a:ext cx="8842077" cy="235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1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files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 BIG IMPORTANT NOTE</a:t>
            </a:r>
          </a:p>
          <a:p>
            <a:r>
              <a:rPr lang="en-US" dirty="0"/>
              <a:t>Don’t include blank lines at the beginning or end of</a:t>
            </a:r>
          </a:p>
          <a:p>
            <a:r>
              <a:rPr lang="en-US" dirty="0"/>
              <a:t>include files. These can cause problems when you</a:t>
            </a:r>
          </a:p>
          <a:p>
            <a:r>
              <a:rPr lang="en-US" dirty="0"/>
              <a:t>transfer PHP pages to an actual server.</a:t>
            </a:r>
          </a:p>
          <a:p>
            <a:r>
              <a:rPr lang="en-US" dirty="0"/>
              <a:t>See PHP Journal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465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function definition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function </a:t>
            </a:r>
            <a:r>
              <a:rPr lang="en-US" sz="2400" dirty="0" err="1"/>
              <a:t>funcName</a:t>
            </a:r>
            <a:r>
              <a:rPr lang="en-US" sz="2400" dirty="0"/>
              <a:t>($parm1, $parm2 ...) {</a:t>
            </a:r>
          </a:p>
          <a:p>
            <a:r>
              <a:rPr lang="en-US" sz="2400" dirty="0"/>
              <a:t>return $value;</a:t>
            </a:r>
          </a:p>
          <a:p>
            <a:r>
              <a:rPr lang="en-US" sz="2400" dirty="0"/>
              <a:t>}//end function</a:t>
            </a:r>
          </a:p>
          <a:p>
            <a:r>
              <a:rPr lang="en-US" sz="2400" dirty="0"/>
              <a:t>* return statement is optional</a:t>
            </a:r>
          </a:p>
          <a:p>
            <a:r>
              <a:rPr lang="en-US" sz="2400" dirty="0"/>
              <a:t>&gt; Some functions do things, but don’t return a value</a:t>
            </a:r>
          </a:p>
          <a:p>
            <a:r>
              <a:rPr lang="en-US" sz="2400" dirty="0"/>
              <a:t>* Parameters ($parm1, $parm2, </a:t>
            </a:r>
            <a:r>
              <a:rPr lang="en-US" sz="2400" dirty="0" err="1"/>
              <a:t>etc</a:t>
            </a:r>
            <a:r>
              <a:rPr lang="en-US" sz="2400" dirty="0"/>
              <a:t>) are also optional</a:t>
            </a:r>
          </a:p>
          <a:p>
            <a:r>
              <a:rPr lang="en-US" sz="2400" dirty="0"/>
              <a:t>* Unlike some languages, you cannot overload function</a:t>
            </a:r>
          </a:p>
          <a:p>
            <a:r>
              <a:rPr lang="en-US" sz="2400" dirty="0"/>
              <a:t>names (same name, different parameters)</a:t>
            </a:r>
          </a:p>
        </p:txBody>
      </p:sp>
    </p:spTree>
    <p:extLst>
      <p:ext uri="{BB962C8B-B14F-4D97-AF65-F5344CB8AC3E}">
        <p14:creationId xmlns:p14="http://schemas.microsoft.com/office/powerpoint/2010/main" val="31211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and functions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* In PHP (unlike most other languages), arrays can be sent</a:t>
            </a:r>
          </a:p>
          <a:p>
            <a:r>
              <a:rPr lang="en-US" sz="2800" dirty="0"/>
              <a:t>to or returned from functions like any other type of</a:t>
            </a:r>
          </a:p>
          <a:p>
            <a:r>
              <a:rPr lang="en-US" sz="2800" dirty="0"/>
              <a:t>variable.</a:t>
            </a:r>
          </a:p>
          <a:p>
            <a:r>
              <a:rPr lang="en-US" sz="2800" dirty="0"/>
              <a:t>&gt; Can be passed as parameter either by value or by</a:t>
            </a:r>
          </a:p>
          <a:p>
            <a:r>
              <a:rPr lang="en-US" sz="2800" dirty="0"/>
              <a:t>reference</a:t>
            </a:r>
          </a:p>
          <a:p>
            <a:r>
              <a:rPr lang="en-US" sz="2800" dirty="0"/>
              <a:t>&gt; Can be returned from a function via return statement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6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Returning multiple variables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* Return statement can only return one variable</a:t>
            </a:r>
          </a:p>
          <a:p>
            <a:r>
              <a:rPr lang="en-US" sz="2000" dirty="0"/>
              <a:t>* If you need a function to return multiple values, use pass-</a:t>
            </a:r>
          </a:p>
          <a:p>
            <a:r>
              <a:rPr lang="en-US" sz="2000" dirty="0"/>
              <a:t>by-reference parameters</a:t>
            </a:r>
          </a:p>
          <a:p>
            <a:r>
              <a:rPr lang="en-US" sz="2000" dirty="0"/>
              <a:t>function </a:t>
            </a:r>
            <a:r>
              <a:rPr lang="en-US" sz="2000" dirty="0" err="1"/>
              <a:t>funcName</a:t>
            </a:r>
            <a:r>
              <a:rPr lang="en-US" sz="2000" dirty="0"/>
              <a:t>(&amp;$parm1, &amp;$parm2)</a:t>
            </a:r>
          </a:p>
          <a:p>
            <a:r>
              <a:rPr lang="en-US" sz="2000" dirty="0"/>
              <a:t>* Function changes memory location (variable) passed to it</a:t>
            </a:r>
          </a:p>
          <a:p>
            <a:r>
              <a:rPr lang="en-US" sz="2000" dirty="0"/>
              <a:t>instead of making its own copy</a:t>
            </a:r>
          </a:p>
          <a:p>
            <a:r>
              <a:rPr lang="en-US" sz="2000" dirty="0"/>
              <a:t>* &amp; instructs PHP to treat parameters as pass by reference</a:t>
            </a:r>
          </a:p>
          <a:p>
            <a:r>
              <a:rPr lang="en-US" sz="2000" dirty="0"/>
              <a:t>(instead of pass by value)</a:t>
            </a:r>
          </a:p>
          <a:p>
            <a:r>
              <a:rPr lang="en-US" sz="2000" dirty="0"/>
              <a:t>&gt; &amp; represents the address of the variable</a:t>
            </a:r>
          </a:p>
          <a:p>
            <a:r>
              <a:rPr lang="en-US" sz="2000" dirty="0"/>
              <a:t>* Inside the function, you don’t include the &amp; in variable</a:t>
            </a:r>
          </a:p>
          <a:p>
            <a:r>
              <a:rPr lang="en-US" sz="2000" dirty="0"/>
              <a:t>name (only in the parameter)</a:t>
            </a:r>
          </a:p>
          <a:p>
            <a:r>
              <a:rPr lang="en-US" sz="2000" dirty="0"/>
              <a:t>&gt; Also don’t include in call</a:t>
            </a:r>
          </a:p>
          <a:p>
            <a:r>
              <a:rPr lang="en-US" sz="2000" dirty="0"/>
              <a:t>* Alternatively, could use global </a:t>
            </a:r>
            <a:r>
              <a:rPr lang="en-US" sz="2000" dirty="0" smtClean="0"/>
              <a:t>variables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415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E4C03DC9-1B53-4899-94E8-1D9C94DC7E44}" type="slidenum">
              <a:rPr lang="en-US" altLang="en-US" sz="900">
                <a:latin typeface="Arial Narrow" pitchFamily="34" charset="0"/>
              </a:rPr>
              <a:pPr algn="r"/>
              <a:t>6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82960"/>
              </p:ext>
            </p:extLst>
          </p:nvPr>
        </p:nvGraphicFramePr>
        <p:xfrm>
          <a:off x="1119065" y="2259012"/>
          <a:ext cx="732155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7301323" imgH="2624881" progId="Word.Document.8">
                  <p:embed/>
                </p:oleObj>
              </mc:Choice>
              <mc:Fallback>
                <p:oleObj name="Document" r:id="rId4" imgW="7301323" imgH="26248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065" y="2259012"/>
                        <a:ext cx="732155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65551"/>
              </p:ext>
            </p:extLst>
          </p:nvPr>
        </p:nvGraphicFramePr>
        <p:xfrm>
          <a:off x="914400" y="1524000"/>
          <a:ext cx="73152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6" imgW="7330514" imgH="453488" progId="Word.Document.12">
                  <p:embed/>
                </p:oleObj>
              </mc:Choice>
              <mc:Fallback>
                <p:oleObj name="Document" r:id="rId6" imgW="7330514" imgH="4534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1520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8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* Any variable declared outside a function is considered a</a:t>
            </a:r>
          </a:p>
          <a:p>
            <a:r>
              <a:rPr lang="en-US" sz="2400" dirty="0"/>
              <a:t>global variable</a:t>
            </a:r>
          </a:p>
          <a:p>
            <a:r>
              <a:rPr lang="en-US" sz="2400" dirty="0"/>
              <a:t>&gt; All the variables we’ve used so far are global</a:t>
            </a:r>
          </a:p>
          <a:p>
            <a:r>
              <a:rPr lang="en-US" sz="2400" dirty="0"/>
              <a:t>&gt; They are available in all PHP tags throughout a page,</a:t>
            </a:r>
          </a:p>
          <a:p>
            <a:r>
              <a:rPr lang="en-US" sz="2400" dirty="0"/>
              <a:t>except in functions</a:t>
            </a:r>
          </a:p>
          <a:p>
            <a:r>
              <a:rPr lang="en-US" sz="2400" dirty="0"/>
              <a:t>* Any variable declared in a function is local to the</a:t>
            </a:r>
          </a:p>
          <a:p>
            <a:r>
              <a:rPr lang="en-US" sz="2400" dirty="0"/>
              <a:t>function</a:t>
            </a:r>
          </a:p>
          <a:p>
            <a:r>
              <a:rPr lang="en-US" sz="2400" dirty="0"/>
              <a:t>* A function may access a global variable. The function</a:t>
            </a:r>
          </a:p>
          <a:p>
            <a:r>
              <a:rPr lang="en-US" sz="2400" dirty="0"/>
              <a:t>must declare that it is using a global variable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i="1" dirty="0" smtClean="0"/>
              <a:t>global </a:t>
            </a:r>
            <a:r>
              <a:rPr lang="en-US" sz="2400" b="1" i="1" dirty="0"/>
              <a:t>$</a:t>
            </a:r>
            <a:r>
              <a:rPr lang="en-US" sz="2400" b="1" i="1" dirty="0" err="1"/>
              <a:t>varName</a:t>
            </a:r>
            <a:r>
              <a:rPr lang="en-US" sz="2400" b="1" i="1" dirty="0" smtClean="0"/>
              <a:t>;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87809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variables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&gt; This example assumes the variable $</a:t>
            </a:r>
            <a:r>
              <a:rPr lang="en-US" dirty="0" err="1"/>
              <a:t>varName</a:t>
            </a:r>
            <a:r>
              <a:rPr lang="en-US" dirty="0"/>
              <a:t> is</a:t>
            </a:r>
          </a:p>
          <a:p>
            <a:r>
              <a:rPr lang="en-US" dirty="0"/>
              <a:t>declared outside the function, but not in another</a:t>
            </a:r>
          </a:p>
          <a:p>
            <a:r>
              <a:rPr lang="en-US" dirty="0"/>
              <a:t>function (in the global PHP code)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9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parameters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* Normal parameters are required</a:t>
            </a:r>
          </a:p>
          <a:p>
            <a:r>
              <a:rPr lang="en-US" sz="2800" dirty="0"/>
              <a:t>* If a parameter is optional, the function call does not need</a:t>
            </a:r>
          </a:p>
          <a:p>
            <a:r>
              <a:rPr lang="en-US" sz="2800" dirty="0"/>
              <a:t>to include it (though it may)</a:t>
            </a:r>
          </a:p>
          <a:p>
            <a:r>
              <a:rPr lang="en-US" sz="2800" dirty="0"/>
              <a:t>* To define an optional parameter, you include it in the</a:t>
            </a:r>
          </a:p>
          <a:p>
            <a:r>
              <a:rPr lang="en-US" sz="2800" dirty="0"/>
              <a:t>parameter list but also assign it a default value</a:t>
            </a:r>
          </a:p>
          <a:p>
            <a:r>
              <a:rPr lang="en-US" sz="2800" dirty="0"/>
              <a:t>function </a:t>
            </a:r>
            <a:r>
              <a:rPr lang="en-US" sz="2800" dirty="0" err="1"/>
              <a:t>showAddress</a:t>
            </a:r>
            <a:r>
              <a:rPr lang="en-US" sz="2800" dirty="0"/>
              <a:t>($</a:t>
            </a:r>
            <a:r>
              <a:rPr lang="en-US" sz="2800" dirty="0" err="1"/>
              <a:t>addr</a:t>
            </a:r>
            <a:r>
              <a:rPr lang="en-US" sz="2800" dirty="0"/>
              <a:t>, $city, $state='WI')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804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parameters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* When calling this function, the call must include an</a:t>
            </a:r>
          </a:p>
          <a:p>
            <a:r>
              <a:rPr lang="en-US" sz="2800" dirty="0"/>
              <a:t>address and city, but the state is optional. If it is not</a:t>
            </a:r>
          </a:p>
          <a:p>
            <a:r>
              <a:rPr lang="en-US" sz="2800" dirty="0"/>
              <a:t>included, WI is used.</a:t>
            </a:r>
          </a:p>
          <a:p>
            <a:r>
              <a:rPr lang="en-US" sz="2800" dirty="0"/>
              <a:t>Examples:</a:t>
            </a:r>
          </a:p>
          <a:p>
            <a:r>
              <a:rPr lang="en-US" sz="2800" dirty="0" err="1"/>
              <a:t>showAddress</a:t>
            </a:r>
            <a:r>
              <a:rPr lang="en-US" sz="2800" dirty="0"/>
              <a:t>('123 Main St', 'New York', 'NY');</a:t>
            </a:r>
          </a:p>
          <a:p>
            <a:r>
              <a:rPr lang="en-US" sz="2800" dirty="0" err="1"/>
              <a:t>showAddress</a:t>
            </a:r>
            <a:r>
              <a:rPr lang="en-US" sz="2800" dirty="0"/>
              <a:t>('933 Michigan Ave', 'Stevens Point');</a:t>
            </a:r>
          </a:p>
        </p:txBody>
      </p:sp>
    </p:spTree>
    <p:extLst>
      <p:ext uri="{BB962C8B-B14F-4D97-AF65-F5344CB8AC3E}">
        <p14:creationId xmlns:p14="http://schemas.microsoft.com/office/powerpoint/2010/main" val="20498608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parameters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* If some parameters are required and others are optional</a:t>
            </a:r>
          </a:p>
          <a:p>
            <a:r>
              <a:rPr lang="en-US" sz="2800" dirty="0"/>
              <a:t>(like the example above), the optional parameters must</a:t>
            </a:r>
          </a:p>
          <a:p>
            <a:r>
              <a:rPr lang="en-US" sz="2800" dirty="0"/>
              <a:t>come last in the parameter list</a:t>
            </a:r>
          </a:p>
          <a:p>
            <a:r>
              <a:rPr lang="en-US" sz="2800" dirty="0"/>
              <a:t>&gt; A required zip code parameter could not be included</a:t>
            </a:r>
          </a:p>
          <a:p>
            <a:r>
              <a:rPr lang="en-US" sz="2800" dirty="0"/>
              <a:t>after the optional state parameter in the example</a:t>
            </a:r>
          </a:p>
          <a:p>
            <a:r>
              <a:rPr lang="en-US" sz="2800" dirty="0"/>
              <a:t>above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93480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parameter lists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* Some functions accept a variable number of parameters</a:t>
            </a:r>
          </a:p>
          <a:p>
            <a:r>
              <a:rPr lang="en-US" sz="2800" dirty="0"/>
              <a:t>* These parameters differ from optional parameters</a:t>
            </a:r>
          </a:p>
          <a:p>
            <a:r>
              <a:rPr lang="en-US" sz="2800" dirty="0"/>
              <a:t>&gt; No parameters are listed in the function declaration</a:t>
            </a:r>
          </a:p>
          <a:p>
            <a:r>
              <a:rPr lang="en-US" sz="2800" dirty="0"/>
              <a:t>&gt; All parameters are optional</a:t>
            </a:r>
          </a:p>
          <a:p>
            <a:r>
              <a:rPr lang="en-US" sz="2800" dirty="0"/>
              <a:t>&gt; You can force the call to include one parameter, but</a:t>
            </a:r>
          </a:p>
          <a:p>
            <a:r>
              <a:rPr lang="en-US" sz="2800" dirty="0"/>
              <a:t>including a parameter in the (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17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parameter 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* Inside the function you can list a list of the values sent to</a:t>
            </a:r>
          </a:p>
          <a:p>
            <a:r>
              <a:rPr lang="en-US" dirty="0"/>
              <a:t>the function:</a:t>
            </a:r>
          </a:p>
          <a:p>
            <a:r>
              <a:rPr lang="en-US" dirty="0"/>
              <a:t>$</a:t>
            </a:r>
            <a:r>
              <a:rPr lang="en-US" dirty="0" err="1"/>
              <a:t>parms</a:t>
            </a:r>
            <a:r>
              <a:rPr lang="en-US" dirty="0"/>
              <a:t> = </a:t>
            </a:r>
            <a:r>
              <a:rPr lang="en-US" dirty="0" err="1"/>
              <a:t>func_get_args</a:t>
            </a:r>
            <a:r>
              <a:rPr lang="en-US" dirty="0"/>
              <a:t>();</a:t>
            </a:r>
          </a:p>
          <a:p>
            <a:r>
              <a:rPr lang="en-US" dirty="0"/>
              <a:t>* </a:t>
            </a:r>
            <a:r>
              <a:rPr lang="en-US" dirty="0" err="1"/>
              <a:t>func_get_args</a:t>
            </a:r>
            <a:r>
              <a:rPr lang="en-US" dirty="0"/>
              <a:t> is a built in PHP function</a:t>
            </a:r>
          </a:p>
          <a:p>
            <a:r>
              <a:rPr lang="en-US" dirty="0"/>
              <a:t>&gt; Creates an array of values sent to the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24C70E34-4C96-4A44-B2E5-7D6A19B33AAE}" type="slidenum">
              <a:rPr lang="en-US" altLang="en-US" sz="900">
                <a:latin typeface="Arial Narrow" pitchFamily="34" charset="0"/>
              </a:rPr>
              <a:pPr algn="r"/>
              <a:t>7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109740"/>
              </p:ext>
            </p:extLst>
          </p:nvPr>
        </p:nvGraphicFramePr>
        <p:xfrm>
          <a:off x="914400" y="1947862"/>
          <a:ext cx="7321550" cy="33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7301323" imgH="3316927" progId="Word.Document.8">
                  <p:embed/>
                </p:oleObj>
              </mc:Choice>
              <mc:Fallback>
                <p:oleObj name="Document" r:id="rId4" imgW="7301323" imgH="33169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47862"/>
                        <a:ext cx="7321550" cy="330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12970"/>
              </p:ext>
            </p:extLst>
          </p:nvPr>
        </p:nvGraphicFramePr>
        <p:xfrm>
          <a:off x="914400" y="1167843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67843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2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8AD0B6F3-2906-4BCD-8C81-8CD9B8C82E76}" type="slidenum">
              <a:rPr lang="en-US" altLang="en-US" sz="900">
                <a:latin typeface="Arial Narrow" pitchFamily="34" charset="0"/>
              </a:rPr>
              <a:pPr algn="r"/>
              <a:t>8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59960"/>
              </p:ext>
            </p:extLst>
          </p:nvPr>
        </p:nvGraphicFramePr>
        <p:xfrm>
          <a:off x="931985" y="1676400"/>
          <a:ext cx="7288213" cy="36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7301323" imgH="3667272" progId="Word.Document.8">
                  <p:embed/>
                </p:oleObj>
              </mc:Choice>
              <mc:Fallback>
                <p:oleObj name="Document" r:id="rId4" imgW="7301323" imgH="36672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985" y="1676400"/>
                        <a:ext cx="7288213" cy="364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38849"/>
              </p:ext>
            </p:extLst>
          </p:nvPr>
        </p:nvGraphicFramePr>
        <p:xfrm>
          <a:off x="931985" y="1107153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1985" y="1107153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3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762000" y="6248400"/>
            <a:ext cx="19812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Murach's PHP and MySQL, C13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895600" y="6248400"/>
            <a:ext cx="33528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© </a:t>
            </a:r>
            <a:r>
              <a:rPr lang="en-US" altLang="en-US" dirty="0" smtClean="0"/>
              <a:t>2014, </a:t>
            </a:r>
            <a:r>
              <a:rPr lang="en-US" altLang="en-US" dirty="0"/>
              <a:t>Mike </a:t>
            </a:r>
            <a:r>
              <a:rPr lang="en-US" altLang="en-US" dirty="0" err="1"/>
              <a:t>Murach</a:t>
            </a:r>
            <a:r>
              <a:rPr lang="en-US" altLang="en-US" dirty="0"/>
              <a:t> &amp; Associates,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  <a:p>
            <a:pPr algn="r"/>
            <a:r>
              <a:rPr lang="en-US" altLang="en-US" sz="900">
                <a:latin typeface="Arial Narrow" pitchFamily="34" charset="0"/>
              </a:rPr>
              <a:t>Slide </a:t>
            </a:r>
            <a:fld id="{D325A1A4-A6A4-4A9C-9186-9F59C53BA71E}" type="slidenum">
              <a:rPr lang="en-US" altLang="en-US" sz="900">
                <a:latin typeface="Arial Narrow" pitchFamily="34" charset="0"/>
              </a:rPr>
              <a:pPr algn="r"/>
              <a:t>9</a:t>
            </a:fld>
            <a:endParaRPr lang="en-US" altLang="en-US" sz="900">
              <a:latin typeface="Arial Narrow" pitchFamily="34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62822"/>
              </p:ext>
            </p:extLst>
          </p:nvPr>
        </p:nvGraphicFramePr>
        <p:xfrm>
          <a:off x="896815" y="1856310"/>
          <a:ext cx="7288213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7301323" imgH="3667272" progId="Word.Document.8">
                  <p:embed/>
                </p:oleObj>
              </mc:Choice>
              <mc:Fallback>
                <p:oleObj name="Document" r:id="rId4" imgW="7301323" imgH="36672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815" y="1856310"/>
                        <a:ext cx="7288213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216589"/>
              </p:ext>
            </p:extLst>
          </p:nvPr>
        </p:nvGraphicFramePr>
        <p:xfrm>
          <a:off x="844062" y="1057807"/>
          <a:ext cx="5956042" cy="4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6" imgW="5956042" imgH="426495" progId="Word.Document.12">
                  <p:embed/>
                </p:oleObj>
              </mc:Choice>
              <mc:Fallback>
                <p:oleObj name="Document" r:id="rId6" imgW="5956042" imgH="426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4062" y="1057807"/>
                        <a:ext cx="5956042" cy="426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9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it 3 – MVC&amp;quot;&quot;/&gt;&lt;property id=&quot;20307&quot; value=&quot;313&quot;/&gt;&lt;/object&gt;&lt;object type=&quot;3&quot; unique_id=&quot;23041&quot;&gt;&lt;property id=&quot;20148&quot; value=&quot;5&quot;/&gt;&lt;property id=&quot;20300&quot; value=&quot;Slide 2&quot;/&gt;&lt;property id=&quot;20307&quot; value=&quot;358&quot;/&gt;&lt;/object&gt;&lt;object type=&quot;3&quot; unique_id=&quot;23051&quot;&gt;&lt;property id=&quot;20148&quot; value=&quot;5&quot;/&gt;&lt;property id=&quot;20300&quot; value=&quot;Slide 44&quot;/&gt;&lt;property id=&quot;20307&quot; value=&quot;368&quot;/&gt;&lt;/object&gt;&lt;object type=&quot;3&quot; unique_id=&quot;23052&quot;&gt;&lt;property id=&quot;20148&quot; value=&quot;5&quot;/&gt;&lt;property id=&quot;20300&quot; value=&quot;Slide 45&quot;/&gt;&lt;property id=&quot;20307&quot; value=&quot;369&quot;/&gt;&lt;/object&gt;&lt;object type=&quot;3&quot; unique_id=&quot;23053&quot;&gt;&lt;property id=&quot;20148&quot; value=&quot;5&quot;/&gt;&lt;property id=&quot;20300&quot; value=&quot;Slide 46&quot;/&gt;&lt;property id=&quot;20307&quot; value=&quot;370&quot;/&gt;&lt;/object&gt;&lt;object type=&quot;3&quot; unique_id=&quot;23054&quot;&gt;&lt;property id=&quot;20148&quot; value=&quot;5&quot;/&gt;&lt;property id=&quot;20300&quot; value=&quot;Slide 47&quot;/&gt;&lt;property id=&quot;20307&quot; value=&quot;371&quot;/&gt;&lt;/object&gt;&lt;object type=&quot;3&quot; unique_id=&quot;23055&quot;&gt;&lt;property id=&quot;20148&quot; value=&quot;5&quot;/&gt;&lt;property id=&quot;20300&quot; value=&quot;Slide 48&quot;/&gt;&lt;property id=&quot;20307&quot; value=&quot;372&quot;/&gt;&lt;/object&gt;&lt;object type=&quot;3&quot; unique_id=&quot;23056&quot;&gt;&lt;property id=&quot;20148&quot; value=&quot;5&quot;/&gt;&lt;property id=&quot;20300&quot; value=&quot;Slide 49&quot;/&gt;&lt;property id=&quot;20307&quot; value=&quot;373&quot;/&gt;&lt;/object&gt;&lt;object type=&quot;3&quot; unique_id=&quot;23057&quot;&gt;&lt;property id=&quot;20148&quot; value=&quot;5&quot;/&gt;&lt;property id=&quot;20300&quot; value=&quot;Slide 50&quot;/&gt;&lt;property id=&quot;20307&quot; value=&quot;374&quot;/&gt;&lt;/object&gt;&lt;object type=&quot;3&quot; unique_id=&quot;23058&quot;&gt;&lt;property id=&quot;20148&quot; value=&quot;5&quot;/&gt;&lt;property id=&quot;20300&quot; value=&quot;Slide 51&quot;/&gt;&lt;property id=&quot;20307&quot; value=&quot;375&quot;/&gt;&lt;/object&gt;&lt;object type=&quot;3&quot; unique_id=&quot;23059&quot;&gt;&lt;property id=&quot;20148&quot; value=&quot;5&quot;/&gt;&lt;property id=&quot;20300&quot; value=&quot;Slide 52&quot;/&gt;&lt;property id=&quot;20307&quot; value=&quot;376&quot;/&gt;&lt;/object&gt;&lt;object type=&quot;3&quot; unique_id=&quot;23060&quot;&gt;&lt;property id=&quot;20148&quot; value=&quot;5&quot;/&gt;&lt;property id=&quot;20300&quot; value=&quot;Slide 53&quot;/&gt;&lt;property id=&quot;20307&quot; value=&quot;377&quot;/&gt;&lt;/object&gt;&lt;object type=&quot;3&quot; unique_id=&quot;23061&quot;&gt;&lt;property id=&quot;20148&quot; value=&quot;5&quot;/&gt;&lt;property id=&quot;20300&quot; value=&quot;Slide 54&quot;/&gt;&lt;property id=&quot;20307&quot; value=&quot;378&quot;/&gt;&lt;/object&gt;&lt;object type=&quot;3&quot; unique_id=&quot;23062&quot;&gt;&lt;property id=&quot;20148&quot; value=&quot;5&quot;/&gt;&lt;property id=&quot;20300&quot; value=&quot;Slide 55&quot;/&gt;&lt;property id=&quot;20307&quot; value=&quot;379&quot;/&gt;&lt;/object&gt;&lt;object type=&quot;3&quot; unique_id=&quot;23063&quot;&gt;&lt;property id=&quot;20148&quot; value=&quot;5&quot;/&gt;&lt;property id=&quot;20300&quot; value=&quot;Slide 56&quot;/&gt;&lt;property id=&quot;20307&quot; value=&quot;380&quot;/&gt;&lt;/object&gt;&lt;object type=&quot;3&quot; unique_id=&quot;23064&quot;&gt;&lt;property id=&quot;20148&quot; value=&quot;5&quot;/&gt;&lt;property id=&quot;20300&quot; value=&quot;Slide 57&quot;/&gt;&lt;property id=&quot;20307&quot; value=&quot;381&quot;/&gt;&lt;/object&gt;&lt;object type=&quot;3&quot; unique_id=&quot;23065&quot;&gt;&lt;property id=&quot;20148&quot; value=&quot;5&quot;/&gt;&lt;property id=&quot;20300&quot; value=&quot;Slide 59&quot;/&gt;&lt;property id=&quot;20307&quot; value=&quot;382&quot;/&gt;&lt;/object&gt;&lt;object type=&quot;3&quot; unique_id=&quot;23066&quot;&gt;&lt;property id=&quot;20148&quot; value=&quot;5&quot;/&gt;&lt;property id=&quot;20300&quot; value=&quot;Slide 60&quot;/&gt;&lt;property id=&quot;20307&quot; value=&quot;383&quot;/&gt;&lt;/object&gt;&lt;object type=&quot;3&quot; unique_id=&quot;24165&quot;&gt;&lt;property id=&quot;20148&quot; value=&quot;5&quot;/&gt;&lt;property id=&quot;20300&quot; value=&quot;Slide 3 - &amp;quot;mvc&amp;quot;&quot;/&gt;&lt;property id=&quot;20307&quot; value=&quot;403&quot;/&gt;&lt;/object&gt;&lt;object type=&quot;3&quot; unique_id=&quot;24166&quot;&gt;&lt;property id=&quot;20148&quot; value=&quot;5&quot;/&gt;&lt;property id=&quot;20300&quot; value=&quot;Slide 4 - &amp;quot;Models&amp;quot;&quot;/&gt;&lt;property id=&quot;20307&quot; value=&quot;404&quot;/&gt;&lt;/object&gt;&lt;object type=&quot;3&quot; unique_id=&quot;24167&quot;&gt;&lt;property id=&quot;20148&quot; value=&quot;5&quot;/&gt;&lt;property id=&quot;20300&quot; value=&quot;Slide 6 - &amp;quot;Views&amp;quot;&quot;/&gt;&lt;property id=&quot;20307&quot; value=&quot;405&quot;/&gt;&lt;/object&gt;&lt;object type=&quot;3&quot; unique_id=&quot;24168&quot;&gt;&lt;property id=&quot;20148&quot; value=&quot;5&quot;/&gt;&lt;property id=&quot;20300&quot; value=&quot;Slide 14 - &amp;quot;Controller&amp;quot;&quot;/&gt;&lt;property id=&quot;20307&quot; value=&quot;406&quot;/&gt;&lt;/object&gt;&lt;object type=&quot;3&quot; unique_id=&quot;24169&quot;&gt;&lt;property id=&quot;20148&quot; value=&quot;5&quot;/&gt;&lt;property id=&quot;20300&quot; value=&quot;Slide 15 - &amp;quot;Action variables&amp;quot;&quot;/&gt;&lt;property id=&quot;20307&quot; value=&quot;407&quot;/&gt;&lt;/object&gt;&lt;object type=&quot;3&quot; unique_id=&quot;24170&quot;&gt;&lt;property id=&quot;20148&quot; value=&quot;5&quot;/&gt;&lt;property id=&quot;20300&quot; value=&quot;Slide 16 - &amp;quot;Data requests and the model&amp;quot;&quot;/&gt;&lt;property id=&quot;20307&quot; value=&quot;409&quot;/&gt;&lt;/object&gt;&lt;object type=&quot;3&quot; unique_id=&quot;24171&quot;&gt;&lt;property id=&quot;20148&quot; value=&quot;5&quot;/&gt;&lt;property id=&quot;20300&quot; value=&quot;Slide 17 - &amp;quot;The View&amp;quot;&quot;/&gt;&lt;property id=&quot;20307&quot; value=&quot;410&quot;/&gt;&lt;/object&gt;&lt;object type=&quot;3&quot; unique_id=&quot;24172&quot;&gt;&lt;property id=&quot;20148&quot; value=&quot;5&quot;/&gt;&lt;property id=&quot;20300&quot; value=&quot;Slide 18 - &amp;quot;The Controller&amp;quot;&quot;/&gt;&lt;property id=&quot;20307&quot; value=&quot;411&quot;/&gt;&lt;/object&gt;&lt;object type=&quot;3&quot; unique_id=&quot;24173&quot;&gt;&lt;property id=&quot;20148&quot; value=&quot;5&quot;/&gt;&lt;property id=&quot;20300&quot; value=&quot;Slide 19 - &amp;quot;The Controller&amp;quot;&quot;/&gt;&lt;property id=&quot;20307&quot; value=&quot;412&quot;/&gt;&lt;/object&gt;&lt;object type=&quot;3&quot; unique_id=&quot;24174&quot;&gt;&lt;property id=&quot;20148&quot; value=&quot;5&quot;/&gt;&lt;property id=&quot;20300&quot; value=&quot;Slide 20 - &amp;quot;Including Files&amp;quot;&quot;/&gt;&lt;property id=&quot;20307&quot; value=&quot;413&quot;/&gt;&lt;/object&gt;&lt;object type=&quot;3&quot; unique_id=&quot;24175&quot;&gt;&lt;property id=&quot;20148&quot; value=&quot;5&quot;/&gt;&lt;property id=&quot;20300&quot; value=&quot;Slide 41 - &amp;quot;include, require, header&amp;quot;&quot;/&gt;&lt;property id=&quot;20307&quot; value=&quot;416&quot;/&gt;&lt;/object&gt;&lt;object type=&quot;3&quot; unique_id=&quot;24176&quot;&gt;&lt;property id=&quot;20148&quot; value=&quot;5&quot;/&gt;&lt;property id=&quot;20300&quot; value=&quot;Slide 42&quot;/&gt;&lt;property id=&quot;20307&quot; value=&quot;417&quot;/&gt;&lt;/object&gt;&lt;object type=&quot;3&quot; unique_id=&quot;24177&quot;&gt;&lt;property id=&quot;20148&quot; value=&quot;5&quot;/&gt;&lt;property id=&quot;20300&quot; value=&quot;Slide 58 - &amp;quot;Demo&amp;quot;&quot;/&gt;&lt;property id=&quot;20307&quot; value=&quot;415&quot;/&gt;&lt;/object&gt;&lt;object type=&quot;3&quot; unique_id=&quot;24179&quot;&gt;&lt;property id=&quot;20148&quot; value=&quot;5&quot;/&gt;&lt;property id=&quot;20300&quot; value=&quot;Slide 21 - &amp;quot;Important note on path&amp;quot;&quot;/&gt;&lt;property id=&quot;20307&quot; value=&quot;418&quot;/&gt;&lt;/object&gt;&lt;object type=&quot;3&quot; unique_id=&quot;24180&quot;&gt;&lt;property id=&quot;20148&quot; value=&quot;5&quot;/&gt;&lt;property id=&quot;20300&quot; value=&quot;Slide 22 - &amp;quot;whitespace&amp;quot;&quot;/&gt;&lt;property id=&quot;20307&quot; value=&quot;419&quot;/&gt;&lt;/object&gt;&lt;object type=&quot;3&quot; unique_id=&quot;24181&quot;&gt;&lt;property id=&quot;20148&quot; value=&quot;5&quot;/&gt;&lt;property id=&quot;20300&quot; value=&quot;Slide 61&quot;/&gt;&lt;property id=&quot;20307&quot; value=&quot;393&quot;/&gt;&lt;/object&gt;&lt;object type=&quot;3&quot; unique_id=&quot;24182&quot;&gt;&lt;property id=&quot;20148&quot; value=&quot;5&quot;/&gt;&lt;property id=&quot;20300&quot; value=&quot;Slide 62&quot;/&gt;&lt;property id=&quot;20307&quot; value=&quot;395&quot;/&gt;&lt;/object&gt;&lt;object type=&quot;3&quot; unique_id=&quot;24183&quot;&gt;&lt;property id=&quot;20148&quot; value=&quot;5&quot;/&gt;&lt;property id=&quot;20300&quot; value=&quot;Slide 63&quot;/&gt;&lt;property id=&quot;20307&quot; value=&quot;396&quot;/&gt;&lt;/object&gt;&lt;object type=&quot;3&quot; unique_id=&quot;24184&quot;&gt;&lt;property id=&quot;20148&quot; value=&quot;5&quot;/&gt;&lt;property id=&quot;20300&quot; value=&quot;Slide 64&quot;/&gt;&lt;property id=&quot;20307&quot; value=&quot;397&quot;/&gt;&lt;/object&gt;&lt;object type=&quot;3&quot; unique_id=&quot;24185&quot;&gt;&lt;property id=&quot;20148&quot; value=&quot;5&quot;/&gt;&lt;property id=&quot;20300&quot; value=&quot;Slide 65&quot;/&gt;&lt;property id=&quot;20307&quot; value=&quot;398&quot;/&gt;&lt;/object&gt;&lt;object type=&quot;3&quot; unique_id=&quot;24186&quot;&gt;&lt;property id=&quot;20148&quot; value=&quot;5&quot;/&gt;&lt;property id=&quot;20300&quot; value=&quot;Slide 66&quot;/&gt;&lt;property id=&quot;20307&quot; value=&quot;399&quot;/&gt;&lt;/object&gt;&lt;object type=&quot;3&quot; unique_id=&quot;24187&quot;&gt;&lt;property id=&quot;20148&quot; value=&quot;5&quot;/&gt;&lt;property id=&quot;20300&quot; value=&quot;Slide 67&quot;/&gt;&lt;property id=&quot;20307&quot; value=&quot;400&quot;/&gt;&lt;/object&gt;&lt;object type=&quot;3&quot; unique_id=&quot;24188&quot;&gt;&lt;property id=&quot;20148&quot; value=&quot;5&quot;/&gt;&lt;property id=&quot;20300&quot; value=&quot;Slide 68&quot;/&gt;&lt;property id=&quot;20307&quot; value=&quot;401&quot;/&gt;&lt;/object&gt;&lt;object type=&quot;3&quot; unique_id=&quot;24189&quot;&gt;&lt;property id=&quot;20148&quot; value=&quot;5&quot;/&gt;&lt;property id=&quot;20300&quot; value=&quot;Slide 69&quot;/&gt;&lt;property id=&quot;20307&quot; value=&quot;402&quot;/&gt;&lt;/object&gt;&lt;object type=&quot;3&quot; unique_id=&quot;24950&quot;&gt;&lt;property id=&quot;20148&quot; value=&quot;5&quot;/&gt;&lt;property id=&quot;20300&quot; value=&quot;Slide 5 - &amp;quot;The model&amp;quot;&quot;/&gt;&lt;property id=&quot;20307&quot; value=&quot;439&quot;/&gt;&lt;/object&gt;&lt;object type=&quot;3&quot; unique_id=&quot;24951&quot;&gt;&lt;property id=&quot;20148&quot; value=&quot;5&quot;/&gt;&lt;property id=&quot;20300&quot; value=&quot;Slide 7 - &amp;quot;The Views&amp;quot;&quot;/&gt;&lt;property id=&quot;20307&quot; value=&quot;440&quot;/&gt;&lt;/object&gt;&lt;object type=&quot;3&quot; unique_id=&quot;24952&quot;&gt;&lt;property id=&quot;20148&quot; value=&quot;5&quot;/&gt;&lt;property id=&quot;20300&quot; value=&quot;Slide 8 - &amp;quot;Views&amp;quot;&quot;/&gt;&lt;property id=&quot;20307&quot; value=&quot;441&quot;/&gt;&lt;/object&gt;&lt;object type=&quot;3&quot; unique_id=&quot;24953&quot;&gt;&lt;property id=&quot;20148&quot; value=&quot;5&quot;/&gt;&lt;property id=&quot;20300&quot; value=&quot;Slide 9 - &amp;quot;views&amp;quot;&quot;/&gt;&lt;property id=&quot;20307&quot; value=&quot;442&quot;/&gt;&lt;/object&gt;&lt;object type=&quot;3&quot; unique_id=&quot;24954&quot;&gt;&lt;property id=&quot;20148&quot; value=&quot;5&quot;/&gt;&lt;property id=&quot;20300&quot; value=&quot;Slide 10 - &amp;quot;views&amp;quot;&quot;/&gt;&lt;property id=&quot;20307&quot; value=&quot;444&quot;/&gt;&lt;/object&gt;&lt;object type=&quot;3&quot; unique_id=&quot;24955&quot;&gt;&lt;property id=&quot;20148&quot; value=&quot;5&quot;/&gt;&lt;property id=&quot;20300&quot; value=&quot;Slide 11 - &amp;quot;footer&amp;quot;&quot;/&gt;&lt;property id=&quot;20307&quot; value=&quot;443&quot;/&gt;&lt;/object&gt;&lt;object type=&quot;3&quot; unique_id=&quot;24956&quot;&gt;&lt;property id=&quot;20148&quot; value=&quot;5&quot;/&gt;&lt;property id=&quot;20300&quot; value=&quot;Slide 12 - &amp;quot;views&amp;quot;&quot;/&gt;&lt;property id=&quot;20307&quot; value=&quot;445&quot;/&gt;&lt;/object&gt;&lt;object type=&quot;3&quot; unique_id=&quot;24957&quot;&gt;&lt;property id=&quot;20148&quot; value=&quot;5&quot;/&gt;&lt;property id=&quot;20300&quot; value=&quot;Slide 13 - &amp;quot;the form&amp;quot;&quot;/&gt;&lt;property id=&quot;20307&quot; value=&quot;446&quot;/&gt;&lt;/object&gt;&lt;object type=&quot;3&quot; unique_id=&quot;24959&quot;&gt;&lt;property id=&quot;20148&quot; value=&quot;5&quot;/&gt;&lt;property id=&quot;20300&quot; value=&quot;Slide 23 - &amp;quot;Case include files&amp;quot;&quot;/&gt;&lt;property id=&quot;20307&quot; value=&quot;429&quot;/&gt;&lt;/object&gt;&lt;object type=&quot;3&quot; unique_id=&quot;24960&quot;&gt;&lt;property id=&quot;20148&quot; value=&quot;5&quot;/&gt;&lt;property id=&quot;20300&quot; value=&quot;Slide 24 - &amp;quot;Case include files&amp;quot;&quot;/&gt;&lt;property id=&quot;20307&quot; value=&quot;430&quot;/&gt;&lt;/object&gt;&lt;object type=&quot;3&quot; unique_id=&quot;24961&quot;&gt;&lt;property id=&quot;20148&quot; value=&quot;5&quot;/&gt;&lt;property id=&quot;20300&quot; value=&quot;Slide 25 - &amp;quot;naming technique&amp;quot;&quot;/&gt;&lt;property id=&quot;20307&quot; value=&quot;431&quot;/&gt;&lt;/object&gt;&lt;object type=&quot;3&quot; unique_id=&quot;24962&quot;&gt;&lt;property id=&quot;20148&quot; value=&quot;5&quot;/&gt;&lt;property id=&quot;20300&quot; value=&quot;Slide 26 - &amp;quot;Case statement&amp;quot;&quot;/&gt;&lt;property id=&quot;20307&quot; value=&quot;432&quot;/&gt;&lt;/object&gt;&lt;object type=&quot;3&quot; unique_id=&quot;24963&quot;&gt;&lt;property id=&quot;20148&quot; value=&quot;5&quot;/&gt;&lt;property id=&quot;20300&quot; value=&quot;Slide 27 - &amp;quot;Case statement usage&amp;quot;&quot;/&gt;&lt;property id=&quot;20307&quot; value=&quot;433&quot;/&gt;&lt;/object&gt;&lt;object type=&quot;3&quot; unique_id=&quot;24964&quot;&gt;&lt;property id=&quot;20148&quot; value=&quot;5&quot;/&gt;&lt;property id=&quot;20300&quot; value=&quot;Slide 28 - &amp;quot;include file for cases&amp;quot;&quot;/&gt;&lt;property id=&quot;20307&quot; value=&quot;434&quot;/&gt;&lt;/object&gt;&lt;object type=&quot;3&quot; unique_id=&quot;24965&quot;&gt;&lt;property id=&quot;20148&quot; value=&quot;5&quot;/&gt;&lt;property id=&quot;20300&quot; value=&quot;Slide 29 - &amp;quot;require, switch statement&amp;quot;&quot;/&gt;&lt;property id=&quot;20307&quot; value=&quot;435&quot;/&gt;&lt;/object&gt;&lt;object type=&quot;3&quot; unique_id=&quot;24966&quot;&gt;&lt;property id=&quot;20148&quot; value=&quot;5&quot;/&gt;&lt;property id=&quot;20300&quot; value=&quot;Slide 30 - &amp;quot;switch stmt&amp;quot;&quot;/&gt;&lt;property id=&quot;20307&quot; value=&quot;436&quot;/&gt;&lt;/object&gt;&lt;object type=&quot;3&quot; unique_id=&quot;24967&quot;&gt;&lt;property id=&quot;20148&quot; value=&quot;5&quot;/&gt;&lt;property id=&quot;20300&quot; value=&quot;Slide 31&quot;/&gt;&lt;property id=&quot;20307&quot; value=&quot;437&quot;/&gt;&lt;/object&gt;&lt;object type=&quot;3&quot; unique_id=&quot;24969&quot;&gt;&lt;property id=&quot;20148&quot; value=&quot;5&quot;/&gt;&lt;property id=&quot;20300&quot; value=&quot;Slide 32 - &amp;quot;Controller pseudocode&amp;quot;&quot;/&gt;&lt;property id=&quot;20307&quot; value=&quot;447&quot;/&gt;&lt;/object&gt;&lt;object type=&quot;3&quot; unique_id=&quot;24970&quot;&gt;&lt;property id=&quot;20148&quot; value=&quot;5&quot;/&gt;&lt;property id=&quot;20300&quot; value=&quot;Slide 33 - &amp;quot;Case file pseudocode&amp;quot;&quot;/&gt;&lt;property id=&quot;20307&quot; value=&quot;449&quot;/&gt;&lt;/object&gt;&lt;object type=&quot;3&quot; unique_id=&quot;24971&quot;&gt;&lt;property id=&quot;20148&quot; value=&quot;5&quot;/&gt;&lt;property id=&quot;20300&quot; value=&quot;Slide 34 - &amp;quot;case pseudocode (cont)&amp;quot;&quot;/&gt;&lt;property id=&quot;20307&quot; value=&quot;450&quot;/&gt;&lt;/object&gt;&lt;object type=&quot;3&quot; unique_id=&quot;24972&quot;&gt;&lt;property id=&quot;20148&quot; value=&quot;5&quot;/&gt;&lt;property id=&quot;20300&quot; value=&quot;Slide 35 - &amp;quot;pseudocode&amp;quot;&quot;/&gt;&lt;property id=&quot;20307&quot; value=&quot;451&quot;/&gt;&lt;/object&gt;&lt;object type=&quot;3&quot; unique_id=&quot;24973&quot;&gt;&lt;property id=&quot;20148&quot; value=&quot;5&quot;/&gt;&lt;property id=&quot;20300&quot; value=&quot;Slide 36 - &amp;quot;pseudocode&amp;quot;&quot;/&gt;&lt;property id=&quot;20307&quot; value=&quot;452&quot;/&gt;&lt;/object&gt;&lt;object type=&quot;3&quot; unique_id=&quot;24974&quot;&gt;&lt;property id=&quot;20148&quot; value=&quot;5&quot;/&gt;&lt;property id=&quot;20300&quot; value=&quot;Slide 37 - &amp;quot;Dealing with multiple form buttons&amp;quot;&quot;/&gt;&lt;property id=&quot;20307&quot; value=&quot;453&quot;/&gt;&lt;/object&gt;&lt;object type=&quot;3&quot; unique_id=&quot;24975&quot;&gt;&lt;property id=&quot;20148&quot; value=&quot;5&quot;/&gt;&lt;property id=&quot;20300&quot; value=&quot;Slide 38&quot;/&gt;&lt;property id=&quot;20307&quot; value=&quot;454&quot;/&gt;&lt;/object&gt;&lt;object type=&quot;3&quot; unique_id=&quot;24976&quot;&gt;&lt;property id=&quot;20148&quot; value=&quot;5&quot;/&gt;&lt;property id=&quot;20300&quot; value=&quot;Slide 39&quot;/&gt;&lt;property id=&quot;20307&quot; value=&quot;455&quot;/&gt;&lt;/object&gt;&lt;object type=&quot;3&quot; unique_id=&quot;24977&quot;&gt;&lt;property id=&quot;20148&quot; value=&quot;5&quot;/&gt;&lt;property id=&quot;20300&quot; value=&quot;Slide 40 - &amp;quot;murach mvc models&amp;quot;&quot;/&gt;&lt;property id=&quot;20307&quot; value=&quot;456&quot;/&gt;&lt;/object&gt;&lt;object type=&quot;3&quot; unique_id=&quot;24979&quot;&gt;&lt;property id=&quot;20148&quot; value=&quot;5&quot;/&gt;&lt;property id=&quot;20300&quot; value=&quot;Slide 43&quot;/&gt;&lt;property id=&quot;20307&quot; value=&quot;4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STC PowerPoint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3F3E4A144E674BAC6F2237AADC6794" ma:contentTypeVersion="0" ma:contentTypeDescription="Create a new document." ma:contentTypeScope="" ma:versionID="4144a10a846bd135ba26dc4bb18372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F93524-A8A9-4625-BB9D-0886DB662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7D8B3A-6C63-4BAC-85AE-A48571BBC96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7FCF5A-64A1-4222-9B63-E4E98EF2B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MSTC PowerPoint Template</Template>
  <TotalTime>6921</TotalTime>
  <Words>1976</Words>
  <Application>Microsoft Office PowerPoint</Application>
  <PresentationFormat>On-screen Show (4:3)</PresentationFormat>
  <Paragraphs>331</Paragraphs>
  <Slides>66</Slides>
  <Notes>46</Notes>
  <HiddenSlides>8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Arial Narrow</vt:lpstr>
      <vt:lpstr>Times New Roman</vt:lpstr>
      <vt:lpstr>MSTC PowerPoint Template</vt:lpstr>
      <vt:lpstr>Document</vt:lpstr>
      <vt:lpstr>Unit 4 – Functions and Include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Locations of a function</vt:lpstr>
      <vt:lpstr>Function libraries</vt:lpstr>
      <vt:lpstr>Function libraries</vt:lpstr>
      <vt:lpstr>namespaces</vt:lpstr>
      <vt:lpstr>Including files</vt:lpstr>
      <vt:lpstr>Including files</vt:lpstr>
      <vt:lpstr>Including files</vt:lpstr>
      <vt:lpstr>Including files</vt:lpstr>
      <vt:lpstr>Including files</vt:lpstr>
      <vt:lpstr>Including files</vt:lpstr>
      <vt:lpstr>Basic function definition</vt:lpstr>
      <vt:lpstr>Arrays and functions</vt:lpstr>
      <vt:lpstr>Returning multiple variables</vt:lpstr>
      <vt:lpstr>Global variables</vt:lpstr>
      <vt:lpstr>Global variables</vt:lpstr>
      <vt:lpstr>Optional parameters</vt:lpstr>
      <vt:lpstr>Optional parameters</vt:lpstr>
      <vt:lpstr>Optional parameters</vt:lpstr>
      <vt:lpstr>Variable parameter lists</vt:lpstr>
      <vt:lpstr>Variable parameter list</vt:lpstr>
    </vt:vector>
  </TitlesOfParts>
  <Company>MSTC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MSTC</dc:title>
  <dc:creator>Gaul, Volker</dc:creator>
  <cp:lastModifiedBy>Presley</cp:lastModifiedBy>
  <cp:revision>272</cp:revision>
  <cp:lastPrinted>2013-01-16T16:22:27Z</cp:lastPrinted>
  <dcterms:created xsi:type="dcterms:W3CDTF">2013-08-16T14:20:36Z</dcterms:created>
  <dcterms:modified xsi:type="dcterms:W3CDTF">2016-02-08T02:13:43Z</dcterms:modified>
</cp:coreProperties>
</file>