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8" r:id="rId63"/>
    <p:sldId id="319" r:id="rId64"/>
    <p:sldId id="32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>
        <p:scale>
          <a:sx n="110" d="100"/>
          <a:sy n="110" d="100"/>
        </p:scale>
        <p:origin x="-15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01BBEE-D006-4304-9D78-9212DE95390E}" type="datetimeFigureOut">
              <a:rPr lang="en-US" altLang="en-US"/>
              <a:pPr/>
              <a:t>11/6/2014</a:t>
            </a:fld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F2703F-BECC-42AF-8CEB-1C044B2EF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12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064BE8-86BE-4B97-A033-2C2FD99AB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66D83E-9AA0-4E3C-A10A-060C5C0830B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Murach's PHP and MySQL, C2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© 2014, Mike </a:t>
            </a:r>
            <a:r>
              <a:rPr lang="en-US" altLang="en-US" dirty="0" err="1" smtClean="0"/>
              <a:t>Murach</a:t>
            </a:r>
            <a:r>
              <a:rPr lang="en-US" altLang="en-US" dirty="0" smtClean="0"/>
              <a:t>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57C281E-9A2A-4E87-A2DE-F998E49A119E}" type="slidenum">
              <a:rPr lang="en-US" altLang="en-US" sz="900">
                <a:latin typeface="Arial Narrow" pitchFamily="34" charset="0"/>
              </a:rPr>
              <a:pPr algn="r"/>
              <a:t>‹#›</a:t>
            </a:fld>
            <a:endParaRPr lang="en-US" alt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9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altLang="en-US"/>
              <a:t>Murach's PHP and MySQL, C2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r>
              <a:rPr lang="en-US" altLang="en-US" dirty="0" smtClean="0"/>
              <a:t>© 2014, Mike </a:t>
            </a:r>
            <a:r>
              <a:rPr lang="en-US" altLang="en-US" dirty="0" err="1" smtClean="0"/>
              <a:t>Murach</a:t>
            </a:r>
            <a:r>
              <a:rPr lang="en-US" altLang="en-US" dirty="0" smtClean="0"/>
              <a:t> &amp; Associates, Inc.</a:t>
            </a:r>
            <a:endParaRPr lang="en-US" alt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/>
            <a:endParaRPr lang="en-US" altLang="en-US" sz="1400">
              <a:latin typeface="Times New Roman" pitchFamily="18" charset="0"/>
            </a:endParaRPr>
          </a:p>
          <a:p>
            <a:r>
              <a:rPr lang="en-US" altLang="en-US"/>
              <a:t>Slide </a:t>
            </a:r>
            <a:fld id="{8A20A4AA-99D5-498C-B6D7-E8A8DF28BA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8.docx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0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9.docx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2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11.docx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3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12.docx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4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13.docx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15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14.docx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16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Word_Document15.docx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Document17.doc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Microsoft_Word_97_-_2003_Document19.doc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Word_97_-_2003_Document18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Microsoft_Word_Document16.docx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20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2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Word_Document17.docx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Word_97_-_2003_Document21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Word_97_-_2003_Document22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Microsoft_Word_Document18.docx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Word_97_-_2003_Document23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package" Target="../embeddings/Microsoft_Word_Document19.docx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Word_97_-_2003_Document24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package" Target="../embeddings/Microsoft_Word_Document20.docx"/><Relationship Id="rId5" Type="http://schemas.openxmlformats.org/officeDocument/2006/relationships/image" Target="../media/image47.emf"/><Relationship Id="rId4" Type="http://schemas.openxmlformats.org/officeDocument/2006/relationships/oleObject" Target="../embeddings/Microsoft_Word_97_-_2003_Document25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package" Target="../embeddings/Microsoft_Word_Document21.docx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Word_97_-_2003_Document26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package" Target="../embeddings/Microsoft_Word_Document22.docx"/><Relationship Id="rId5" Type="http://schemas.openxmlformats.org/officeDocument/2006/relationships/image" Target="../media/image51.emf"/><Relationship Id="rId4" Type="http://schemas.openxmlformats.org/officeDocument/2006/relationships/oleObject" Target="../embeddings/Microsoft_Word_97_-_2003_Document27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package" Target="../embeddings/Microsoft_Word_Document23.docx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Word_97_-_2003_Document28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package" Target="../embeddings/Microsoft_Word_Document24.docx"/><Relationship Id="rId5" Type="http://schemas.openxmlformats.org/officeDocument/2006/relationships/image" Target="../media/image55.emf"/><Relationship Id="rId4" Type="http://schemas.openxmlformats.org/officeDocument/2006/relationships/oleObject" Target="../embeddings/Microsoft_Word_97_-_2003_Document29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package" Target="../embeddings/Microsoft_Word_Document25.docx"/><Relationship Id="rId5" Type="http://schemas.openxmlformats.org/officeDocument/2006/relationships/image" Target="../media/image57.emf"/><Relationship Id="rId4" Type="http://schemas.openxmlformats.org/officeDocument/2006/relationships/oleObject" Target="../embeddings/Microsoft_Word_97_-_2003_Document30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3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package" Target="../embeddings/Microsoft_Word_Document26.docx"/><Relationship Id="rId5" Type="http://schemas.openxmlformats.org/officeDocument/2006/relationships/image" Target="../media/image59.emf"/><Relationship Id="rId4" Type="http://schemas.openxmlformats.org/officeDocument/2006/relationships/oleObject" Target="../embeddings/Microsoft_Word_97_-_2003_Document31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package" Target="../embeddings/Microsoft_Word_Document27.docx"/><Relationship Id="rId5" Type="http://schemas.openxmlformats.org/officeDocument/2006/relationships/image" Target="../media/image61.emf"/><Relationship Id="rId4" Type="http://schemas.openxmlformats.org/officeDocument/2006/relationships/oleObject" Target="../embeddings/Microsoft_Word_97_-_2003_Document32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package" Target="../embeddings/Microsoft_Word_Document28.docx"/><Relationship Id="rId5" Type="http://schemas.openxmlformats.org/officeDocument/2006/relationships/image" Target="../media/image63.emf"/><Relationship Id="rId4" Type="http://schemas.openxmlformats.org/officeDocument/2006/relationships/oleObject" Target="../embeddings/Microsoft_Word_97_-_2003_Document33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package" Target="../embeddings/Microsoft_Word_Document29.docx"/><Relationship Id="rId5" Type="http://schemas.openxmlformats.org/officeDocument/2006/relationships/image" Target="../media/image65.emf"/><Relationship Id="rId4" Type="http://schemas.openxmlformats.org/officeDocument/2006/relationships/oleObject" Target="../embeddings/Microsoft_Word_97_-_2003_Document34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package" Target="../embeddings/Microsoft_Word_Document30.docx"/><Relationship Id="rId5" Type="http://schemas.openxmlformats.org/officeDocument/2006/relationships/image" Target="../media/image67.emf"/><Relationship Id="rId4" Type="http://schemas.openxmlformats.org/officeDocument/2006/relationships/oleObject" Target="../embeddings/Microsoft_Word_97_-_2003_Document35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package" Target="../embeddings/Microsoft_Word_Document31.docx"/><Relationship Id="rId5" Type="http://schemas.openxmlformats.org/officeDocument/2006/relationships/image" Target="../media/image69.emf"/><Relationship Id="rId4" Type="http://schemas.openxmlformats.org/officeDocument/2006/relationships/oleObject" Target="../embeddings/Microsoft_Word_97_-_2003_Document36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2.png"/><Relationship Id="rId5" Type="http://schemas.openxmlformats.org/officeDocument/2006/relationships/image" Target="../media/image71.emf"/><Relationship Id="rId4" Type="http://schemas.openxmlformats.org/officeDocument/2006/relationships/oleObject" Target="../embeddings/Microsoft_Word_97_-_2003_Document37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4.png"/><Relationship Id="rId5" Type="http://schemas.openxmlformats.org/officeDocument/2006/relationships/image" Target="../media/image73.emf"/><Relationship Id="rId4" Type="http://schemas.openxmlformats.org/officeDocument/2006/relationships/oleObject" Target="../embeddings/Microsoft_Word_97_-_2003_Document38.doc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package" Target="../embeddings/Microsoft_Word_Document32.docx"/><Relationship Id="rId5" Type="http://schemas.openxmlformats.org/officeDocument/2006/relationships/image" Target="../media/image75.emf"/><Relationship Id="rId4" Type="http://schemas.openxmlformats.org/officeDocument/2006/relationships/oleObject" Target="../embeddings/Microsoft_Word_97_-_2003_Document39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package" Target="../embeddings/Microsoft_Word_Document33.docx"/><Relationship Id="rId5" Type="http://schemas.openxmlformats.org/officeDocument/2006/relationships/image" Target="../media/image77.emf"/><Relationship Id="rId4" Type="http://schemas.openxmlformats.org/officeDocument/2006/relationships/oleObject" Target="../embeddings/Microsoft_Word_97_-_2003_Document40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4.doc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package" Target="../embeddings/Microsoft_Word_Document34.docx"/><Relationship Id="rId5" Type="http://schemas.openxmlformats.org/officeDocument/2006/relationships/image" Target="../media/image79.emf"/><Relationship Id="rId4" Type="http://schemas.openxmlformats.org/officeDocument/2006/relationships/oleObject" Target="../embeddings/Microsoft_Word_97_-_2003_Document41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package" Target="../embeddings/Microsoft_Word_Document35.docx"/><Relationship Id="rId5" Type="http://schemas.openxmlformats.org/officeDocument/2006/relationships/image" Target="../media/image81.emf"/><Relationship Id="rId4" Type="http://schemas.openxmlformats.org/officeDocument/2006/relationships/oleObject" Target="../embeddings/Microsoft_Word_97_-_2003_Document42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package" Target="../embeddings/Microsoft_Word_Document36.docx"/><Relationship Id="rId5" Type="http://schemas.openxmlformats.org/officeDocument/2006/relationships/image" Target="../media/image83.emf"/><Relationship Id="rId4" Type="http://schemas.openxmlformats.org/officeDocument/2006/relationships/oleObject" Target="../embeddings/Microsoft_Word_97_-_2003_Document43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8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package" Target="../embeddings/Microsoft_Word_Document37.docx"/><Relationship Id="rId5" Type="http://schemas.openxmlformats.org/officeDocument/2006/relationships/image" Target="../media/image85.emf"/><Relationship Id="rId4" Type="http://schemas.openxmlformats.org/officeDocument/2006/relationships/oleObject" Target="../embeddings/Microsoft_Word_97_-_2003_Document44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8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package" Target="../embeddings/Microsoft_Word_Document38.docx"/><Relationship Id="rId5" Type="http://schemas.openxmlformats.org/officeDocument/2006/relationships/image" Target="../media/image87.emf"/><Relationship Id="rId4" Type="http://schemas.openxmlformats.org/officeDocument/2006/relationships/oleObject" Target="../embeddings/Microsoft_Word_97_-_2003_Document45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9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package" Target="../embeddings/Microsoft_Word_Document39.docx"/><Relationship Id="rId5" Type="http://schemas.openxmlformats.org/officeDocument/2006/relationships/image" Target="../media/image89.emf"/><Relationship Id="rId4" Type="http://schemas.openxmlformats.org/officeDocument/2006/relationships/oleObject" Target="../embeddings/Microsoft_Word_97_-_2003_Document46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package" Target="../embeddings/Microsoft_Word_Document40.docx"/><Relationship Id="rId5" Type="http://schemas.openxmlformats.org/officeDocument/2006/relationships/image" Target="../media/image91.emf"/><Relationship Id="rId4" Type="http://schemas.openxmlformats.org/officeDocument/2006/relationships/oleObject" Target="../embeddings/Microsoft_Word_97_-_2003_Document47.doc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9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package" Target="../embeddings/Microsoft_Word_Document41.docx"/><Relationship Id="rId5" Type="http://schemas.openxmlformats.org/officeDocument/2006/relationships/image" Target="../media/image93.emf"/><Relationship Id="rId4" Type="http://schemas.openxmlformats.org/officeDocument/2006/relationships/oleObject" Target="../embeddings/Microsoft_Word_97_-_2003_Document48.doc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9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package" Target="../embeddings/Microsoft_Word_Document42.docx"/><Relationship Id="rId5" Type="http://schemas.openxmlformats.org/officeDocument/2006/relationships/image" Target="../media/image95.emf"/><Relationship Id="rId4" Type="http://schemas.openxmlformats.org/officeDocument/2006/relationships/oleObject" Target="../embeddings/Microsoft_Word_97_-_2003_Document49.doc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9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package" Target="../embeddings/Microsoft_Word_Document43.docx"/><Relationship Id="rId5" Type="http://schemas.openxmlformats.org/officeDocument/2006/relationships/image" Target="../media/image97.emf"/><Relationship Id="rId4" Type="http://schemas.openxmlformats.org/officeDocument/2006/relationships/oleObject" Target="../embeddings/Microsoft_Word_97_-_2003_Document50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5.doc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0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package" Target="../embeddings/Microsoft_Word_Document44.docx"/><Relationship Id="rId5" Type="http://schemas.openxmlformats.org/officeDocument/2006/relationships/image" Target="../media/image99.emf"/><Relationship Id="rId4" Type="http://schemas.openxmlformats.org/officeDocument/2006/relationships/oleObject" Target="../embeddings/Microsoft_Word_97_-_2003_Document51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0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package" Target="../embeddings/Microsoft_Word_Document45.docx"/><Relationship Id="rId5" Type="http://schemas.openxmlformats.org/officeDocument/2006/relationships/image" Target="../media/image101.emf"/><Relationship Id="rId4" Type="http://schemas.openxmlformats.org/officeDocument/2006/relationships/oleObject" Target="../embeddings/Microsoft_Word_97_-_2003_Document52.doc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0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package" Target="../embeddings/Microsoft_Word_Document46.docx"/><Relationship Id="rId5" Type="http://schemas.openxmlformats.org/officeDocument/2006/relationships/image" Target="../media/image103.emf"/><Relationship Id="rId4" Type="http://schemas.openxmlformats.org/officeDocument/2006/relationships/oleObject" Target="../embeddings/Microsoft_Word_97_-_2003_Document53.doc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6.png"/><Relationship Id="rId5" Type="http://schemas.openxmlformats.org/officeDocument/2006/relationships/image" Target="../media/image105.emf"/><Relationship Id="rId4" Type="http://schemas.openxmlformats.org/officeDocument/2006/relationships/oleObject" Target="../embeddings/Microsoft_Word_97_-_2003_Document54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08.png"/><Relationship Id="rId5" Type="http://schemas.openxmlformats.org/officeDocument/2006/relationships/image" Target="../media/image107.emf"/><Relationship Id="rId4" Type="http://schemas.openxmlformats.org/officeDocument/2006/relationships/oleObject" Target="../embeddings/Microsoft_Word_97_-_2003_Document55.doc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0.png"/><Relationship Id="rId5" Type="http://schemas.openxmlformats.org/officeDocument/2006/relationships/image" Target="../media/image109.emf"/><Relationship Id="rId4" Type="http://schemas.openxmlformats.org/officeDocument/2006/relationships/oleObject" Target="../embeddings/Microsoft_Word_97_-_2003_Document56.doc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6" Type="http://schemas.openxmlformats.org/officeDocument/2006/relationships/package" Target="../embeddings/Microsoft_Word_Document47.docx"/><Relationship Id="rId5" Type="http://schemas.openxmlformats.org/officeDocument/2006/relationships/image" Target="../media/image111.emf"/><Relationship Id="rId4" Type="http://schemas.openxmlformats.org/officeDocument/2006/relationships/oleObject" Target="../embeddings/Microsoft_Word_97_-_2003_Document57.doc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6" Type="http://schemas.openxmlformats.org/officeDocument/2006/relationships/package" Target="../embeddings/Microsoft_Word_Document48.docx"/><Relationship Id="rId5" Type="http://schemas.openxmlformats.org/officeDocument/2006/relationships/image" Target="../media/image113.emf"/><Relationship Id="rId4" Type="http://schemas.openxmlformats.org/officeDocument/2006/relationships/oleObject" Target="../embeddings/Microsoft_Word_97_-_2003_Document58.doc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6" Type="http://schemas.openxmlformats.org/officeDocument/2006/relationships/package" Target="../embeddings/Microsoft_Word_Document49.docx"/><Relationship Id="rId5" Type="http://schemas.openxmlformats.org/officeDocument/2006/relationships/image" Target="../media/image115.emf"/><Relationship Id="rId4" Type="http://schemas.openxmlformats.org/officeDocument/2006/relationships/oleObject" Target="../embeddings/Microsoft_Word_97_-_2003_Document59.doc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6" Type="http://schemas.openxmlformats.org/officeDocument/2006/relationships/package" Target="../embeddings/Microsoft_Word_Document50.docx"/><Relationship Id="rId5" Type="http://schemas.openxmlformats.org/officeDocument/2006/relationships/image" Target="../media/image117.emf"/><Relationship Id="rId4" Type="http://schemas.openxmlformats.org/officeDocument/2006/relationships/oleObject" Target="../embeddings/Microsoft_Word_97_-_2003_Document60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6.doc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6" Type="http://schemas.openxmlformats.org/officeDocument/2006/relationships/package" Target="../embeddings/Microsoft_Word_Document51.docx"/><Relationship Id="rId5" Type="http://schemas.openxmlformats.org/officeDocument/2006/relationships/image" Target="../media/image119.emf"/><Relationship Id="rId4" Type="http://schemas.openxmlformats.org/officeDocument/2006/relationships/oleObject" Target="../embeddings/Microsoft_Word_97_-_2003_Document61.doc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2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6" Type="http://schemas.openxmlformats.org/officeDocument/2006/relationships/package" Target="../embeddings/Microsoft_Word_Document52.docx"/><Relationship Id="rId5" Type="http://schemas.openxmlformats.org/officeDocument/2006/relationships/image" Target="../media/image121.emf"/><Relationship Id="rId4" Type="http://schemas.openxmlformats.org/officeDocument/2006/relationships/oleObject" Target="../embeddings/Microsoft_Word_97_-_2003_Document62.doc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notesSlide" Target="../notesSlides/notesSlide62.xml"/><Relationship Id="rId7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23.emf"/><Relationship Id="rId5" Type="http://schemas.openxmlformats.org/officeDocument/2006/relationships/oleObject" Target="../embeddings/Microsoft_Word_97_-_2003_Document63.doc"/><Relationship Id="rId4" Type="http://schemas.openxmlformats.org/officeDocument/2006/relationships/hyperlink" Target="http://php.net/docs.php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26.png"/><Relationship Id="rId5" Type="http://schemas.openxmlformats.org/officeDocument/2006/relationships/image" Target="../media/image125.emf"/><Relationship Id="rId4" Type="http://schemas.openxmlformats.org/officeDocument/2006/relationships/oleObject" Target="../embeddings/Microsoft_Word_97_-_2003_Document64.doc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6" Type="http://schemas.openxmlformats.org/officeDocument/2006/relationships/package" Target="../embeddings/Microsoft_Word_Document54.docx"/><Relationship Id="rId5" Type="http://schemas.openxmlformats.org/officeDocument/2006/relationships/image" Target="../media/image127.emf"/><Relationship Id="rId4" Type="http://schemas.openxmlformats.org/officeDocument/2006/relationships/oleObject" Target="../embeddings/Microsoft_Word_97_-_2003_Document65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7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8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7.docx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9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5133E1D-5B97-4EBF-A219-87FF63BF9197}" type="slidenum">
              <a:rPr lang="en-US" altLang="en-US" sz="900">
                <a:latin typeface="Arial Narrow" pitchFamily="34" charset="0"/>
              </a:rPr>
              <a:pPr algn="r"/>
              <a:t>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4543"/>
              </p:ext>
            </p:extLst>
          </p:nvPr>
        </p:nvGraphicFramePr>
        <p:xfrm>
          <a:off x="914400" y="1600200"/>
          <a:ext cx="7301323" cy="238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Document" r:id="rId4" imgW="7301323" imgH="2386877" progId="Word.Document.8">
                  <p:embed/>
                </p:oleObj>
              </mc:Choice>
              <mc:Fallback>
                <p:oleObj name="Document" r:id="rId4" imgW="7301323" imgH="2386877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301323" cy="238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1AB4DBB7-185E-4A31-988D-A4017D490E9F}" type="slidenum">
              <a:rPr lang="en-US" altLang="en-US" sz="900">
                <a:latin typeface="Arial Narrow" pitchFamily="34" charset="0"/>
              </a:rPr>
              <a:pPr algn="r"/>
              <a:t>10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995757"/>
              </p:ext>
            </p:extLst>
          </p:nvPr>
        </p:nvGraphicFramePr>
        <p:xfrm>
          <a:off x="914400" y="1066800"/>
          <a:ext cx="7301323" cy="282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Document" r:id="rId4" imgW="7301323" imgH="2827598" progId="Word.Document.8">
                  <p:embed/>
                </p:oleObj>
              </mc:Choice>
              <mc:Fallback>
                <p:oleObj name="Document" r:id="rId4" imgW="7301323" imgH="282759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2827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581809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F60B3EE5-2345-4783-A0B8-FE8F7A481144}" type="slidenum">
              <a:rPr lang="en-US" altLang="en-US" sz="900">
                <a:latin typeface="Arial Narrow" pitchFamily="34" charset="0"/>
              </a:rPr>
              <a:pPr algn="r"/>
              <a:t>11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4037"/>
              </p:ext>
            </p:extLst>
          </p:nvPr>
        </p:nvGraphicFramePr>
        <p:xfrm>
          <a:off x="914400" y="1114425"/>
          <a:ext cx="73152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Document" r:id="rId4" imgW="7301323" imgH="4456896" progId="Word.Document.8">
                  <p:embed/>
                </p:oleObj>
              </mc:Choice>
              <mc:Fallback>
                <p:oleObj name="Document" r:id="rId4" imgW="7301323" imgH="44568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4425"/>
                        <a:ext cx="7315200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4576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242C5BC-0986-46A8-AE88-67BECEDDCCBA}" type="slidenum">
              <a:rPr lang="en-US" altLang="en-US" sz="900">
                <a:latin typeface="Arial Narrow" pitchFamily="34" charset="0"/>
              </a:rPr>
              <a:pPr algn="r"/>
              <a:t>12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81370"/>
              </p:ext>
            </p:extLst>
          </p:nvPr>
        </p:nvGraphicFramePr>
        <p:xfrm>
          <a:off x="914400" y="1147763"/>
          <a:ext cx="728027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Document" r:id="rId4" imgW="7301323" imgH="1341246" progId="Word.Document.8">
                  <p:embed/>
                </p:oleObj>
              </mc:Choice>
              <mc:Fallback>
                <p:oleObj name="Document" r:id="rId4" imgW="7301323" imgH="134124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80275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57062"/>
              </p:ext>
            </p:extLst>
          </p:nvPr>
        </p:nvGraphicFramePr>
        <p:xfrm>
          <a:off x="914400" y="685800"/>
          <a:ext cx="6924666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Document" r:id="rId6" imgW="6924666" imgH="426495" progId="Word.Document.12">
                  <p:embed/>
                </p:oleObj>
              </mc:Choice>
              <mc:Fallback>
                <p:oleObj name="Document" r:id="rId6" imgW="6924666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924666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F46CFD70-FA34-4908-B711-AE7D6B79363C}" type="slidenum">
              <a:rPr lang="en-US" altLang="en-US" sz="900">
                <a:latin typeface="Arial Narrow" pitchFamily="34" charset="0"/>
              </a:rPr>
              <a:pPr algn="r"/>
              <a:t>13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617915"/>
              </p:ext>
            </p:extLst>
          </p:nvPr>
        </p:nvGraphicFramePr>
        <p:xfrm>
          <a:off x="914400" y="1506538"/>
          <a:ext cx="7280275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Document" r:id="rId4" imgW="7301323" imgH="3234472" progId="Word.Document.8">
                  <p:embed/>
                </p:oleObj>
              </mc:Choice>
              <mc:Fallback>
                <p:oleObj name="Document" r:id="rId4" imgW="7301323" imgH="323447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06538"/>
                        <a:ext cx="7280275" cy="321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183089"/>
              </p:ext>
            </p:extLst>
          </p:nvPr>
        </p:nvGraphicFramePr>
        <p:xfrm>
          <a:off x="914400" y="685800"/>
          <a:ext cx="6446667" cy="77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Document" r:id="rId6" imgW="6446667" imgH="777049" progId="Word.Document.12">
                  <p:embed/>
                </p:oleObj>
              </mc:Choice>
              <mc:Fallback>
                <p:oleObj name="Document" r:id="rId6" imgW="6446667" imgH="777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446667" cy="77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D545749E-8809-4570-9EBC-F81B46D56634}" type="slidenum">
              <a:rPr lang="en-US" altLang="en-US" sz="900">
                <a:latin typeface="Arial Narrow" pitchFamily="34" charset="0"/>
              </a:rPr>
              <a:pPr algn="r"/>
              <a:t>14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250241"/>
              </p:ext>
            </p:extLst>
          </p:nvPr>
        </p:nvGraphicFramePr>
        <p:xfrm>
          <a:off x="914400" y="1139441"/>
          <a:ext cx="7422416" cy="305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Document" r:id="rId4" imgW="7422416" imgH="3051559" progId="Word.Document.8">
                  <p:embed/>
                </p:oleObj>
              </mc:Choice>
              <mc:Fallback>
                <p:oleObj name="Document" r:id="rId4" imgW="7422416" imgH="305155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9441"/>
                        <a:ext cx="7422416" cy="3051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387941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960C4A1-C6A1-4D9A-828C-7EA6146F6F09}" type="slidenum">
              <a:rPr lang="en-US" altLang="en-US" sz="900">
                <a:latin typeface="Arial Narrow" pitchFamily="34" charset="0"/>
              </a:rPr>
              <a:pPr algn="r"/>
              <a:t>15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89211"/>
              </p:ext>
            </p:extLst>
          </p:nvPr>
        </p:nvGraphicFramePr>
        <p:xfrm>
          <a:off x="914400" y="1143000"/>
          <a:ext cx="7301323" cy="1341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Document" r:id="rId4" imgW="7301323" imgH="1341246" progId="Word.Document.8">
                  <p:embed/>
                </p:oleObj>
              </mc:Choice>
              <mc:Fallback>
                <p:oleObj name="Document" r:id="rId4" imgW="7301323" imgH="134124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1341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86522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63A22F21-CEF9-47AD-ADFA-4B5E4FD46A3A}" type="slidenum">
              <a:rPr lang="en-US" altLang="en-US" sz="900">
                <a:latin typeface="Arial Narrow" pitchFamily="34" charset="0"/>
              </a:rPr>
              <a:pPr algn="r"/>
              <a:t>16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30575"/>
              </p:ext>
            </p:extLst>
          </p:nvPr>
        </p:nvGraphicFramePr>
        <p:xfrm>
          <a:off x="914400" y="1076325"/>
          <a:ext cx="73152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Document" r:id="rId4" imgW="7301323" imgH="4115554" progId="Word.Document.8">
                  <p:embed/>
                </p:oleObj>
              </mc:Choice>
              <mc:Fallback>
                <p:oleObj name="Document" r:id="rId4" imgW="7301323" imgH="411555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6325"/>
                        <a:ext cx="73152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447171"/>
              </p:ext>
            </p:extLst>
          </p:nvPr>
        </p:nvGraphicFramePr>
        <p:xfrm>
          <a:off x="914400" y="685800"/>
          <a:ext cx="69103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name="Document" r:id="rId6" imgW="6924666" imgH="770210" progId="Word.Document.12">
                  <p:embed/>
                </p:oleObj>
              </mc:Choice>
              <mc:Fallback>
                <p:oleObj name="Document" r:id="rId6" imgW="6924666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910387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0DE4EC55-DD4A-421F-B211-A0B3156E355E}" type="slidenum">
              <a:rPr lang="en-US" altLang="en-US" sz="900">
                <a:latin typeface="Arial Narrow" pitchFamily="34" charset="0"/>
              </a:rPr>
              <a:pPr algn="r"/>
              <a:t>17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05167"/>
              </p:ext>
            </p:extLst>
          </p:nvPr>
        </p:nvGraphicFramePr>
        <p:xfrm>
          <a:off x="914400" y="1143000"/>
          <a:ext cx="728027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Document" r:id="rId4" imgW="7301323" imgH="1274273" progId="Word.Document.8">
                  <p:embed/>
                </p:oleObj>
              </mc:Choice>
              <mc:Fallback>
                <p:oleObj name="Document" r:id="rId4" imgW="7301323" imgH="127427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64814"/>
              </p:ext>
            </p:extLst>
          </p:nvPr>
        </p:nvGraphicFramePr>
        <p:xfrm>
          <a:off x="914400" y="685800"/>
          <a:ext cx="6863338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Document" r:id="rId6" imgW="6863338" imgH="426495" progId="Word.Document.12">
                  <p:embed/>
                </p:oleObj>
              </mc:Choice>
              <mc:Fallback>
                <p:oleObj name="Document" r:id="rId6" imgW="6863338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863338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09021189-7E25-4CC6-937D-5CA4A8A72871}" type="slidenum">
              <a:rPr lang="en-US" altLang="en-US" sz="900">
                <a:latin typeface="Arial Narrow" pitchFamily="34" charset="0"/>
              </a:rPr>
              <a:pPr algn="r"/>
              <a:t>18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123659"/>
              </p:ext>
            </p:extLst>
          </p:nvPr>
        </p:nvGraphicFramePr>
        <p:xfrm>
          <a:off x="914400" y="690562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90562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185877"/>
              </p:ext>
            </p:extLst>
          </p:nvPr>
        </p:nvGraphicFramePr>
        <p:xfrm>
          <a:off x="914400" y="3276600"/>
          <a:ext cx="7301323" cy="1859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Document" r:id="rId6" imgW="7301323" imgH="1859741" progId="Word.Document.8">
                  <p:embed/>
                </p:oleObj>
              </mc:Choice>
              <mc:Fallback>
                <p:oleObj name="Document" r:id="rId6" imgW="7301323" imgH="185974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7301323" cy="1859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2-5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192858" cy="2059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0608F78-DBC0-4F77-905C-238880BB346D}" type="slidenum">
              <a:rPr lang="en-US" altLang="en-US" sz="900">
                <a:latin typeface="Arial Narrow" pitchFamily="34" charset="0"/>
              </a:rPr>
              <a:pPr algn="r"/>
              <a:t>19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95268"/>
              </p:ext>
            </p:extLst>
          </p:nvPr>
        </p:nvGraphicFramePr>
        <p:xfrm>
          <a:off x="914400" y="1145504"/>
          <a:ext cx="7422416" cy="205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Document" r:id="rId4" imgW="7422416" imgH="2054896" progId="Word.Document.8">
                  <p:embed/>
                </p:oleObj>
              </mc:Choice>
              <mc:Fallback>
                <p:oleObj name="Document" r:id="rId4" imgW="7422416" imgH="205489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5504"/>
                        <a:ext cx="7422416" cy="2054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36589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8DD5D0D-7DE2-449C-B98F-6E852057AA42}" type="slidenum">
              <a:rPr lang="en-US" altLang="en-US" sz="900">
                <a:latin typeface="Arial Narrow" pitchFamily="34" charset="0"/>
              </a:rPr>
              <a:pPr algn="r"/>
              <a:t>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5767"/>
              </p:ext>
            </p:extLst>
          </p:nvPr>
        </p:nvGraphicFramePr>
        <p:xfrm>
          <a:off x="914400" y="1090613"/>
          <a:ext cx="7280275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Document" r:id="rId4" imgW="7301323" imgH="5103214" progId="Word.Document.8">
                  <p:embed/>
                </p:oleObj>
              </mc:Choice>
              <mc:Fallback>
                <p:oleObj name="Document" r:id="rId4" imgW="7301323" imgH="510321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90613"/>
                        <a:ext cx="7280275" cy="508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988922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AD70BEC1-0ECB-4BA6-A4F6-ED54464D15E8}" type="slidenum">
              <a:rPr lang="en-US" altLang="en-US" sz="900">
                <a:latin typeface="Arial Narrow" pitchFamily="34" charset="0"/>
              </a:rPr>
              <a:pPr algn="r"/>
              <a:t>20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396442"/>
              </p:ext>
            </p:extLst>
          </p:nvPr>
        </p:nvGraphicFramePr>
        <p:xfrm>
          <a:off x="914400" y="1133019"/>
          <a:ext cx="7422416" cy="404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name="Document" r:id="rId4" imgW="7422416" imgH="4048581" progId="Word.Document.8">
                  <p:embed/>
                </p:oleObj>
              </mc:Choice>
              <mc:Fallback>
                <p:oleObj name="Document" r:id="rId4" imgW="7422416" imgH="404858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3019"/>
                        <a:ext cx="7422416" cy="4048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17104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CBB6C3A-8264-479B-9FD7-8860250A4812}" type="slidenum">
              <a:rPr lang="en-US" altLang="en-US" sz="900">
                <a:latin typeface="Arial Narrow" pitchFamily="34" charset="0"/>
              </a:rPr>
              <a:pPr algn="r"/>
              <a:t>21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63038"/>
              </p:ext>
            </p:extLst>
          </p:nvPr>
        </p:nvGraphicFramePr>
        <p:xfrm>
          <a:off x="914401" y="690563"/>
          <a:ext cx="7301323" cy="945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Document" r:id="rId4" imgW="7301323" imgH="945173" progId="Word.Document.8">
                  <p:embed/>
                </p:oleObj>
              </mc:Choice>
              <mc:Fallback>
                <p:oleObj name="Document" r:id="rId4" imgW="7301323" imgH="94517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690563"/>
                        <a:ext cx="7301323" cy="945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13" name="Picture 13" descr="C:\Users\Joel\Documents\MMA Current\PHP revision\Manuscript\Chapter 02\2-5b_n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95" y="1600200"/>
            <a:ext cx="532880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60EA750A-DA22-43A6-A79C-A93EB6F519E6}" type="slidenum">
              <a:rPr lang="en-US" altLang="en-US" sz="900">
                <a:latin typeface="Arial Narrow" pitchFamily="34" charset="0"/>
              </a:rPr>
              <a:pPr algn="r"/>
              <a:t>22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205160"/>
              </p:ext>
            </p:extLst>
          </p:nvPr>
        </p:nvGraphicFramePr>
        <p:xfrm>
          <a:off x="914400" y="1146793"/>
          <a:ext cx="7301323" cy="418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Document" r:id="rId4" imgW="7301323" imgH="4187207" progId="Word.Document.8">
                  <p:embed/>
                </p:oleObj>
              </mc:Choice>
              <mc:Fallback>
                <p:oleObj name="Document" r:id="rId4" imgW="7301323" imgH="418720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6793"/>
                        <a:ext cx="7301323" cy="418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853370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360F31C-806B-4786-A12B-4EB10230FBC2}" type="slidenum">
              <a:rPr lang="en-US" altLang="en-US" sz="900">
                <a:latin typeface="Arial Narrow" pitchFamily="34" charset="0"/>
              </a:rPr>
              <a:pPr algn="r"/>
              <a:t>23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05007"/>
              </p:ext>
            </p:extLst>
          </p:nvPr>
        </p:nvGraphicFramePr>
        <p:xfrm>
          <a:off x="914400" y="1143000"/>
          <a:ext cx="7280275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4" name="Document" r:id="rId4" imgW="7267375" imgH="3089726" progId="Word.Document.8">
                  <p:embed/>
                </p:oleObj>
              </mc:Choice>
              <mc:Fallback>
                <p:oleObj name="Document" r:id="rId4" imgW="7267375" imgH="308972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53151"/>
              </p:ext>
            </p:extLst>
          </p:nvPr>
        </p:nvGraphicFramePr>
        <p:xfrm>
          <a:off x="914400" y="685800"/>
          <a:ext cx="66739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5" name="Document" r:id="rId6" imgW="6673942" imgH="426495" progId="Word.Document.12">
                  <p:embed/>
                </p:oleObj>
              </mc:Choice>
              <mc:Fallback>
                <p:oleObj name="Document" r:id="rId6" imgW="66739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6739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F896CE92-3C04-4BCF-876A-0714D12F3D30}" type="slidenum">
              <a:rPr lang="en-US" altLang="en-US" sz="900">
                <a:latin typeface="Arial Narrow" pitchFamily="34" charset="0"/>
              </a:rPr>
              <a:pPr algn="r"/>
              <a:t>24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85454"/>
              </p:ext>
            </p:extLst>
          </p:nvPr>
        </p:nvGraphicFramePr>
        <p:xfrm>
          <a:off x="914400" y="1114425"/>
          <a:ext cx="73152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Document" r:id="rId4" imgW="7301323" imgH="3078924" progId="Word.Document.8">
                  <p:embed/>
                </p:oleObj>
              </mc:Choice>
              <mc:Fallback>
                <p:oleObj name="Document" r:id="rId4" imgW="7301323" imgH="30789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4425"/>
                        <a:ext cx="731520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17278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448E5307-9F6F-40B2-9E2B-DF6C0F6D314F}" type="slidenum">
              <a:rPr lang="en-US" altLang="en-US" sz="900">
                <a:latin typeface="Arial Narrow" pitchFamily="34" charset="0"/>
              </a:rPr>
              <a:pPr algn="r"/>
              <a:t>25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467848"/>
              </p:ext>
            </p:extLst>
          </p:nvPr>
        </p:nvGraphicFramePr>
        <p:xfrm>
          <a:off x="914400" y="1143000"/>
          <a:ext cx="7391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2" name="Document" r:id="rId4" imgW="7390137" imgH="3280201" progId="Word.Document.8">
                  <p:embed/>
                </p:oleObj>
              </mc:Choice>
              <mc:Fallback>
                <p:oleObj name="Document" r:id="rId4" imgW="7390137" imgH="328020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91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59237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841ECD1-1543-46DB-986E-96FC9594EC0A}" type="slidenum">
              <a:rPr lang="en-US" altLang="en-US" sz="900">
                <a:latin typeface="Arial Narrow" pitchFamily="34" charset="0"/>
              </a:rPr>
              <a:pPr algn="r"/>
              <a:t>26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61261"/>
              </p:ext>
            </p:extLst>
          </p:nvPr>
        </p:nvGraphicFramePr>
        <p:xfrm>
          <a:off x="914400" y="1147763"/>
          <a:ext cx="728027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Document" r:id="rId4" imgW="7301323" imgH="3176502" progId="Word.Document.8">
                  <p:embed/>
                </p:oleObj>
              </mc:Choice>
              <mc:Fallback>
                <p:oleObj name="Document" r:id="rId4" imgW="7301323" imgH="317650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80275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181358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D695494-8560-4AE0-A706-AD67BE250764}" type="slidenum">
              <a:rPr lang="en-US" altLang="en-US" sz="900">
                <a:latin typeface="Arial Narrow" pitchFamily="34" charset="0"/>
              </a:rPr>
              <a:pPr algn="r"/>
              <a:t>27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0178"/>
              </p:ext>
            </p:extLst>
          </p:nvPr>
        </p:nvGraphicFramePr>
        <p:xfrm>
          <a:off x="914400" y="1164085"/>
          <a:ext cx="7301323" cy="150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Document" r:id="rId4" imgW="7301323" imgH="1502915" progId="Word.Document.8">
                  <p:embed/>
                </p:oleObj>
              </mc:Choice>
              <mc:Fallback>
                <p:oleObj name="Document" r:id="rId4" imgW="7301323" imgH="15029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64085"/>
                        <a:ext cx="7301323" cy="1502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8080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346F297-E2F0-4864-A337-1A9F98A41E9E}" type="slidenum">
              <a:rPr lang="en-US" altLang="en-US" sz="900">
                <a:latin typeface="Arial Narrow" pitchFamily="34" charset="0"/>
              </a:rPr>
              <a:pPr algn="r"/>
              <a:t>28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41435"/>
              </p:ext>
            </p:extLst>
          </p:nvPr>
        </p:nvGraphicFramePr>
        <p:xfrm>
          <a:off x="914400" y="1157287"/>
          <a:ext cx="7397750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5" name="Document" r:id="rId4" imgW="7390137" imgH="3502721" progId="Word.Document.8">
                  <p:embed/>
                </p:oleObj>
              </mc:Choice>
              <mc:Fallback>
                <p:oleObj name="Document" r:id="rId4" imgW="7390137" imgH="350272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57287"/>
                        <a:ext cx="7397750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386442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7A9150B-BF66-4DC7-8F2D-207B58083218}" type="slidenum">
              <a:rPr lang="en-US" altLang="en-US" sz="900">
                <a:latin typeface="Arial Narrow" pitchFamily="34" charset="0"/>
              </a:rPr>
              <a:pPr algn="r"/>
              <a:t>29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746220"/>
              </p:ext>
            </p:extLst>
          </p:nvPr>
        </p:nvGraphicFramePr>
        <p:xfrm>
          <a:off x="914400" y="1066800"/>
          <a:ext cx="7301323" cy="225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Document" r:id="rId4" imgW="7301323" imgH="2259054" progId="Word.Document.8">
                  <p:embed/>
                </p:oleObj>
              </mc:Choice>
              <mc:Fallback>
                <p:oleObj name="Document" r:id="rId4" imgW="7301323" imgH="225905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2259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166443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464E3CBB-303A-46F8-8168-F5AB1B326909}" type="slidenum">
              <a:rPr lang="en-US" altLang="en-US" sz="900">
                <a:latin typeface="Arial Narrow" pitchFamily="34" charset="0"/>
              </a:rPr>
              <a:pPr algn="r"/>
              <a:t>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45953"/>
              </p:ext>
            </p:extLst>
          </p:nvPr>
        </p:nvGraphicFramePr>
        <p:xfrm>
          <a:off x="914400" y="1076966"/>
          <a:ext cx="7301323" cy="28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Document" r:id="rId4" imgW="7301323" imgH="2810675" progId="Word.Document.8">
                  <p:embed/>
                </p:oleObj>
              </mc:Choice>
              <mc:Fallback>
                <p:oleObj name="Document" r:id="rId4" imgW="7301323" imgH="28106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6966"/>
                        <a:ext cx="7301323" cy="2809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207452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D7C4748-3038-452F-A3AF-39DEA2CB2517}" type="slidenum">
              <a:rPr lang="en-US" altLang="en-US" sz="900">
                <a:latin typeface="Arial Narrow" pitchFamily="34" charset="0"/>
              </a:rPr>
              <a:pPr algn="r"/>
              <a:t>30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42531"/>
              </p:ext>
            </p:extLst>
          </p:nvPr>
        </p:nvGraphicFramePr>
        <p:xfrm>
          <a:off x="914400" y="1143000"/>
          <a:ext cx="7301323" cy="2248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Document" r:id="rId4" imgW="7301323" imgH="2248252" progId="Word.Document.8">
                  <p:embed/>
                </p:oleObj>
              </mc:Choice>
              <mc:Fallback>
                <p:oleObj name="Document" r:id="rId4" imgW="7301323" imgH="224825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248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622290"/>
              </p:ext>
            </p:extLst>
          </p:nvPr>
        </p:nvGraphicFramePr>
        <p:xfrm>
          <a:off x="914400" y="685800"/>
          <a:ext cx="7278204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Document" r:id="rId6" imgW="7278204" imgH="426495" progId="Word.Document.12">
                  <p:embed/>
                </p:oleObj>
              </mc:Choice>
              <mc:Fallback>
                <p:oleObj name="Document" r:id="rId6" imgW="7278204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78204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C7051C4-98DC-4F63-ACFB-199D15F3969D}" type="slidenum">
              <a:rPr lang="en-US" altLang="en-US" sz="900">
                <a:latin typeface="Arial Narrow" pitchFamily="34" charset="0"/>
              </a:rPr>
              <a:pPr algn="r"/>
              <a:t>31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38338"/>
              </p:ext>
            </p:extLst>
          </p:nvPr>
        </p:nvGraphicFramePr>
        <p:xfrm>
          <a:off x="914400" y="1133412"/>
          <a:ext cx="7301323" cy="32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4" name="Document" r:id="rId4" imgW="7301323" imgH="3209988" progId="Word.Document.8">
                  <p:embed/>
                </p:oleObj>
              </mc:Choice>
              <mc:Fallback>
                <p:oleObj name="Document" r:id="rId4" imgW="7301323" imgH="320998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3412"/>
                        <a:ext cx="7301323" cy="32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861359"/>
              </p:ext>
            </p:extLst>
          </p:nvPr>
        </p:nvGraphicFramePr>
        <p:xfrm>
          <a:off x="914400" y="685800"/>
          <a:ext cx="7269907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Document" r:id="rId6" imgW="7269907" imgH="426495" progId="Word.Document.12">
                  <p:embed/>
                </p:oleObj>
              </mc:Choice>
              <mc:Fallback>
                <p:oleObj name="Document" r:id="rId6" imgW="7269907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69907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4A975B40-565D-42FE-9CC8-32095E9544E5}" type="slidenum">
              <a:rPr lang="en-US" altLang="en-US" sz="900">
                <a:latin typeface="Arial Narrow" pitchFamily="34" charset="0"/>
              </a:rPr>
              <a:pPr algn="r"/>
              <a:t>32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80249"/>
              </p:ext>
            </p:extLst>
          </p:nvPr>
        </p:nvGraphicFramePr>
        <p:xfrm>
          <a:off x="914400" y="1119587"/>
          <a:ext cx="7301323" cy="269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7" name="Document" r:id="rId4" imgW="7301323" imgH="2690413" progId="Word.Document.8">
                  <p:embed/>
                </p:oleObj>
              </mc:Choice>
              <mc:Fallback>
                <p:oleObj name="Document" r:id="rId4" imgW="7301323" imgH="269041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9587"/>
                        <a:ext cx="7301323" cy="269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75986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8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90B68BF8-1DDF-482F-8198-C3524EA23FBC}" type="slidenum">
              <a:rPr lang="en-US" altLang="en-US" sz="900">
                <a:latin typeface="Arial Narrow" pitchFamily="34" charset="0"/>
              </a:rPr>
              <a:pPr algn="r"/>
              <a:t>33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47235"/>
              </p:ext>
            </p:extLst>
          </p:nvPr>
        </p:nvGraphicFramePr>
        <p:xfrm>
          <a:off x="914400" y="1120775"/>
          <a:ext cx="72802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Document" r:id="rId4" imgW="7301323" imgH="2150674" progId="Word.Document.8">
                  <p:embed/>
                </p:oleObj>
              </mc:Choice>
              <mc:Fallback>
                <p:oleObj name="Document" r:id="rId4" imgW="7301323" imgH="215067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80275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3568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2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3FDF93E-AC05-4E0F-9039-957C221D5AEA}" type="slidenum">
              <a:rPr lang="en-US" altLang="en-US" sz="900">
                <a:latin typeface="Arial Narrow" pitchFamily="34" charset="0"/>
              </a:rPr>
              <a:pPr algn="r"/>
              <a:t>34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23622"/>
              </p:ext>
            </p:extLst>
          </p:nvPr>
        </p:nvGraphicFramePr>
        <p:xfrm>
          <a:off x="914400" y="1147763"/>
          <a:ext cx="7367588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Document" r:id="rId4" imgW="7390137" imgH="5385146" progId="Word.Document.8">
                  <p:embed/>
                </p:oleObj>
              </mc:Choice>
              <mc:Fallback>
                <p:oleObj name="Document" r:id="rId4" imgW="7390137" imgH="538514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367588" cy="535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11621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92A44459-1F7F-471F-B0CD-78E30235C308}" type="slidenum">
              <a:rPr lang="en-US" altLang="en-US" sz="900">
                <a:latin typeface="Arial Narrow" pitchFamily="34" charset="0"/>
              </a:rPr>
              <a:pPr algn="r"/>
              <a:t>35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066429"/>
              </p:ext>
            </p:extLst>
          </p:nvPr>
        </p:nvGraphicFramePr>
        <p:xfrm>
          <a:off x="914400" y="1120775"/>
          <a:ext cx="7280275" cy="297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0" name="Document" r:id="rId4" imgW="7301323" imgH="2992148" progId="Word.Document.8">
                  <p:embed/>
                </p:oleObj>
              </mc:Choice>
              <mc:Fallback>
                <p:oleObj name="Document" r:id="rId4" imgW="7301323" imgH="29921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80275" cy="297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21988"/>
              </p:ext>
            </p:extLst>
          </p:nvPr>
        </p:nvGraphicFramePr>
        <p:xfrm>
          <a:off x="914400" y="685800"/>
          <a:ext cx="6544071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Document" r:id="rId6" imgW="6544071" imgH="426495" progId="Word.Document.12">
                  <p:embed/>
                </p:oleObj>
              </mc:Choice>
              <mc:Fallback>
                <p:oleObj name="Document" r:id="rId6" imgW="6544071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544071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10DF803-4211-4DAD-9A67-A5B5A97BF09D}" type="slidenum">
              <a:rPr lang="en-US" altLang="en-US" sz="900">
                <a:latin typeface="Arial Narrow" pitchFamily="34" charset="0"/>
              </a:rPr>
              <a:pPr algn="r"/>
              <a:t>36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373552"/>
              </p:ext>
            </p:extLst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28" y="1188857"/>
            <a:ext cx="6908572" cy="414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DBA3894-DEE3-4FDA-B7F1-BA87214E67F1}" type="slidenum">
              <a:rPr lang="en-US" altLang="en-US" sz="900">
                <a:latin typeface="Arial Narrow" pitchFamily="34" charset="0"/>
              </a:rPr>
              <a:pPr algn="r"/>
              <a:t>37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4226"/>
              </p:ext>
            </p:extLst>
          </p:nvPr>
        </p:nvGraphicFramePr>
        <p:xfrm>
          <a:off x="914400" y="694112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94112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908572" cy="4145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D2D4AAA4-3086-4C35-8D3C-08AA6FC9DE9C}" type="slidenum">
              <a:rPr lang="en-US" altLang="en-US" sz="900">
                <a:latin typeface="Arial Narrow" pitchFamily="34" charset="0"/>
              </a:rPr>
              <a:pPr algn="r"/>
              <a:t>38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801157"/>
              </p:ext>
            </p:extLst>
          </p:nvPr>
        </p:nvGraphicFramePr>
        <p:xfrm>
          <a:off x="914400" y="1143000"/>
          <a:ext cx="7280275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Document" r:id="rId4" imgW="7301323" imgH="4792478" progId="Word.Document.8">
                  <p:embed/>
                </p:oleObj>
              </mc:Choice>
              <mc:Fallback>
                <p:oleObj name="Document" r:id="rId4" imgW="7301323" imgH="479247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477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870933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4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F9FB2559-C8A1-4FBB-A0B3-04E106CAAE55}" type="slidenum">
              <a:rPr lang="en-US" altLang="en-US" sz="900">
                <a:latin typeface="Arial Narrow" pitchFamily="34" charset="0"/>
              </a:rPr>
              <a:pPr algn="r"/>
              <a:t>39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35944"/>
              </p:ext>
            </p:extLst>
          </p:nvPr>
        </p:nvGraphicFramePr>
        <p:xfrm>
          <a:off x="914400" y="1147763"/>
          <a:ext cx="7280275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7" name="Document" r:id="rId4" imgW="7301323" imgH="4708582" progId="Word.Document.8">
                  <p:embed/>
                </p:oleObj>
              </mc:Choice>
              <mc:Fallback>
                <p:oleObj name="Document" r:id="rId4" imgW="7301323" imgH="470858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80275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896016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8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9C94F08-E069-4A85-9AF5-397F4E70E823}" type="slidenum">
              <a:rPr lang="en-US" altLang="en-US" sz="900">
                <a:latin typeface="Arial Narrow" pitchFamily="34" charset="0"/>
              </a:rPr>
              <a:pPr algn="r"/>
              <a:t>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91945"/>
              </p:ext>
            </p:extLst>
          </p:nvPr>
        </p:nvGraphicFramePr>
        <p:xfrm>
          <a:off x="914400" y="1066800"/>
          <a:ext cx="7301323" cy="496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Document" r:id="rId4" imgW="7301323" imgH="4969270" progId="Word.Document.8">
                  <p:embed/>
                </p:oleObj>
              </mc:Choice>
              <mc:Fallback>
                <p:oleObj name="Document" r:id="rId4" imgW="7301323" imgH="496927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4969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61586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496CE7B-F6C9-4CB8-8C37-E4F82920A04A}" type="slidenum">
              <a:rPr lang="en-US" altLang="en-US" sz="900">
                <a:latin typeface="Arial Narrow" pitchFamily="34" charset="0"/>
              </a:rPr>
              <a:pPr algn="r"/>
              <a:t>40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606592"/>
              </p:ext>
            </p:extLst>
          </p:nvPr>
        </p:nvGraphicFramePr>
        <p:xfrm>
          <a:off x="914400" y="1160526"/>
          <a:ext cx="7301323" cy="455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Document" r:id="rId4" imgW="7301323" imgH="4554474" progId="Word.Document.8">
                  <p:embed/>
                </p:oleObj>
              </mc:Choice>
              <mc:Fallback>
                <p:oleObj name="Document" r:id="rId4" imgW="7301323" imgH="455447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60526"/>
                        <a:ext cx="7301323" cy="4554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27578"/>
              </p:ext>
            </p:extLst>
          </p:nvPr>
        </p:nvGraphicFramePr>
        <p:xfrm>
          <a:off x="914400" y="685800"/>
          <a:ext cx="71262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Document" r:id="rId6" imgW="7140396" imgH="770210" progId="Word.Document.12">
                  <p:embed/>
                </p:oleObj>
              </mc:Choice>
              <mc:Fallback>
                <p:oleObj name="Document" r:id="rId6" imgW="7140396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126287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D79C9BC-3E88-40B2-AF0A-765996F08389}" type="slidenum">
              <a:rPr lang="en-US" altLang="en-US" sz="900">
                <a:latin typeface="Arial Narrow" pitchFamily="34" charset="0"/>
              </a:rPr>
              <a:pPr algn="r"/>
              <a:t>41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66522"/>
              </p:ext>
            </p:extLst>
          </p:nvPr>
        </p:nvGraphicFramePr>
        <p:xfrm>
          <a:off x="914400" y="1143000"/>
          <a:ext cx="7546253" cy="490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Document" r:id="rId4" imgW="7546253" imgH="4911299" progId="Word.Document.8">
                  <p:embed/>
                </p:oleObj>
              </mc:Choice>
              <mc:Fallback>
                <p:oleObj name="Document" r:id="rId4" imgW="7546253" imgH="491129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546253" cy="4909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697376"/>
              </p:ext>
            </p:extLst>
          </p:nvPr>
        </p:nvGraphicFramePr>
        <p:xfrm>
          <a:off x="914400" y="685800"/>
          <a:ext cx="73421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Document" r:id="rId6" imgW="7356488" imgH="770210" progId="Word.Document.12">
                  <p:embed/>
                </p:oleObj>
              </mc:Choice>
              <mc:Fallback>
                <p:oleObj name="Document" r:id="rId6" imgW="7356488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42187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64B86E8-DE7B-43B7-AFCE-5380C26D4970}" type="slidenum">
              <a:rPr lang="en-US" altLang="en-US" sz="900">
                <a:latin typeface="Arial Narrow" pitchFamily="34" charset="0"/>
              </a:rPr>
              <a:pPr algn="r"/>
              <a:t>42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78195"/>
              </p:ext>
            </p:extLst>
          </p:nvPr>
        </p:nvGraphicFramePr>
        <p:xfrm>
          <a:off x="914400" y="1143000"/>
          <a:ext cx="7535979" cy="544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8" name="Document" r:id="rId4" imgW="7535979" imgH="5440236" progId="Word.Document.8">
                  <p:embed/>
                </p:oleObj>
              </mc:Choice>
              <mc:Fallback>
                <p:oleObj name="Document" r:id="rId4" imgW="7535979" imgH="544023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535979" cy="5440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092581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86B4810C-741C-4D01-ADCD-05CEFCA2D3B0}" type="slidenum">
              <a:rPr lang="en-US" altLang="en-US" sz="900">
                <a:latin typeface="Arial Narrow" pitchFamily="34" charset="0"/>
              </a:rPr>
              <a:pPr algn="r"/>
              <a:t>43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523818"/>
              </p:ext>
            </p:extLst>
          </p:nvPr>
        </p:nvGraphicFramePr>
        <p:xfrm>
          <a:off x="914400" y="1110410"/>
          <a:ext cx="7301323" cy="300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1" name="Document" r:id="rId4" imgW="7301323" imgH="3004390" progId="Word.Document.8">
                  <p:embed/>
                </p:oleObj>
              </mc:Choice>
              <mc:Fallback>
                <p:oleObj name="Document" r:id="rId4" imgW="7301323" imgH="30043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0410"/>
                        <a:ext cx="7301323" cy="3004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634536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00380D2A-7B8E-4C83-AF61-12EBCC6AAFD9}" type="slidenum">
              <a:rPr lang="en-US" altLang="en-US" sz="900">
                <a:latin typeface="Arial Narrow" pitchFamily="34" charset="0"/>
              </a:rPr>
              <a:pPr algn="r"/>
              <a:t>44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522791"/>
              </p:ext>
            </p:extLst>
          </p:nvPr>
        </p:nvGraphicFramePr>
        <p:xfrm>
          <a:off x="914400" y="1143000"/>
          <a:ext cx="7301323" cy="26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5" name="Document" r:id="rId4" imgW="7301323" imgH="2646125" progId="Word.Document.8">
                  <p:embed/>
                </p:oleObj>
              </mc:Choice>
              <mc:Fallback>
                <p:oleObj name="Document" r:id="rId4" imgW="7301323" imgH="26461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6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274575"/>
              </p:ext>
            </p:extLst>
          </p:nvPr>
        </p:nvGraphicFramePr>
        <p:xfrm>
          <a:off x="914400" y="685800"/>
          <a:ext cx="7019183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6" name="Document" r:id="rId6" imgW="7019183" imgH="426495" progId="Word.Document.12">
                  <p:embed/>
                </p:oleObj>
              </mc:Choice>
              <mc:Fallback>
                <p:oleObj name="Document" r:id="rId6" imgW="7019183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019183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DA4FD941-6332-47F6-BC2E-8F888B6BD1F1}" type="slidenum">
              <a:rPr lang="en-US" altLang="en-US" sz="900">
                <a:latin typeface="Arial Narrow" pitchFamily="34" charset="0"/>
              </a:rPr>
              <a:pPr algn="r"/>
              <a:t>45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74567"/>
              </p:ext>
            </p:extLst>
          </p:nvPr>
        </p:nvGraphicFramePr>
        <p:xfrm>
          <a:off x="914400" y="1143000"/>
          <a:ext cx="7301323" cy="468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Document" r:id="rId4" imgW="7301323" imgH="4684098" progId="Word.Document.8">
                  <p:embed/>
                </p:oleObj>
              </mc:Choice>
              <mc:Fallback>
                <p:oleObj name="Document" r:id="rId4" imgW="7301323" imgH="468409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4682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90493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6BD45432-CE45-471D-9043-E36AD3357F5F}" type="slidenum">
              <a:rPr lang="en-US" altLang="en-US" sz="900">
                <a:latin typeface="Arial Narrow" pitchFamily="34" charset="0"/>
              </a:rPr>
              <a:pPr algn="r"/>
              <a:t>46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582398"/>
              </p:ext>
            </p:extLst>
          </p:nvPr>
        </p:nvGraphicFramePr>
        <p:xfrm>
          <a:off x="914400" y="1143000"/>
          <a:ext cx="7301323" cy="196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4" name="Document" r:id="rId4" imgW="7301323" imgH="1960199" progId="Word.Document.8">
                  <p:embed/>
                </p:oleObj>
              </mc:Choice>
              <mc:Fallback>
                <p:oleObj name="Document" r:id="rId4" imgW="7301323" imgH="196019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1960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387889"/>
              </p:ext>
            </p:extLst>
          </p:nvPr>
        </p:nvGraphicFramePr>
        <p:xfrm>
          <a:off x="914400" y="685800"/>
          <a:ext cx="72294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Document" r:id="rId6" imgW="7243933" imgH="770210" progId="Word.Document.12">
                  <p:embed/>
                </p:oleObj>
              </mc:Choice>
              <mc:Fallback>
                <p:oleObj name="Document" r:id="rId6" imgW="7243933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2947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A8C628E1-B5AF-4D11-9926-C4AE055B288E}" type="slidenum">
              <a:rPr lang="en-US" altLang="en-US" sz="900">
                <a:latin typeface="Arial Narrow" pitchFamily="34" charset="0"/>
              </a:rPr>
              <a:pPr algn="r"/>
              <a:t>47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16320"/>
              </p:ext>
            </p:extLst>
          </p:nvPr>
        </p:nvGraphicFramePr>
        <p:xfrm>
          <a:off x="914400" y="1143000"/>
          <a:ext cx="7301323" cy="150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8" name="Document" r:id="rId4" imgW="7301323" imgH="1502915" progId="Word.Document.8">
                  <p:embed/>
                </p:oleObj>
              </mc:Choice>
              <mc:Fallback>
                <p:oleObj name="Document" r:id="rId4" imgW="7301323" imgH="15029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1502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072241"/>
              </p:ext>
            </p:extLst>
          </p:nvPr>
        </p:nvGraphicFramePr>
        <p:xfrm>
          <a:off x="914400" y="685800"/>
          <a:ext cx="71596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9" name="Document" r:id="rId6" imgW="7174668" imgH="770210" progId="Word.Document.12">
                  <p:embed/>
                </p:oleObj>
              </mc:Choice>
              <mc:Fallback>
                <p:oleObj name="Document" r:id="rId6" imgW="7174668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1596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A71B631A-2491-48D2-AD37-FC85D8CEF760}" type="slidenum">
              <a:rPr lang="en-US" altLang="en-US" sz="900">
                <a:latin typeface="Arial Narrow" pitchFamily="34" charset="0"/>
              </a:rPr>
              <a:pPr algn="r"/>
              <a:t>48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365536"/>
              </p:ext>
            </p:extLst>
          </p:nvPr>
        </p:nvGraphicFramePr>
        <p:xfrm>
          <a:off x="914400" y="1489886"/>
          <a:ext cx="7301323" cy="346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3" name="Document" r:id="rId4" imgW="7301323" imgH="3463114" progId="Word.Document.8">
                  <p:embed/>
                </p:oleObj>
              </mc:Choice>
              <mc:Fallback>
                <p:oleObj name="Document" r:id="rId4" imgW="7301323" imgH="346311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89886"/>
                        <a:ext cx="7301323" cy="3463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43914"/>
              </p:ext>
            </p:extLst>
          </p:nvPr>
        </p:nvGraphicFramePr>
        <p:xfrm>
          <a:off x="914400" y="685800"/>
          <a:ext cx="65484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4" name="Document" r:id="rId6" imgW="6561026" imgH="1125083" progId="Word.Document.12">
                  <p:embed/>
                </p:oleObj>
              </mc:Choice>
              <mc:Fallback>
                <p:oleObj name="Document" r:id="rId6" imgW="6561026" imgH="112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548437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1EF0B7D6-2921-45EA-BAEA-192111626B53}" type="slidenum">
              <a:rPr lang="en-US" altLang="en-US" sz="900">
                <a:latin typeface="Arial Narrow" pitchFamily="34" charset="0"/>
              </a:rPr>
              <a:pPr algn="r"/>
              <a:t>49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51455"/>
              </p:ext>
            </p:extLst>
          </p:nvPr>
        </p:nvGraphicFramePr>
        <p:xfrm>
          <a:off x="914400" y="1489970"/>
          <a:ext cx="7301323" cy="300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Document" r:id="rId4" imgW="7301323" imgH="3005830" progId="Word.Document.8">
                  <p:embed/>
                </p:oleObj>
              </mc:Choice>
              <mc:Fallback>
                <p:oleObj name="Document" r:id="rId4" imgW="7301323" imgH="30058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89970"/>
                        <a:ext cx="7301323" cy="3005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86925"/>
              </p:ext>
            </p:extLst>
          </p:nvPr>
        </p:nvGraphicFramePr>
        <p:xfrm>
          <a:off x="914400" y="685800"/>
          <a:ext cx="647858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8" name="Document" r:id="rId6" imgW="6491761" imgH="1125083" progId="Word.Document.12">
                  <p:embed/>
                </p:oleObj>
              </mc:Choice>
              <mc:Fallback>
                <p:oleObj name="Document" r:id="rId6" imgW="6491761" imgH="112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6478587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CF68DE4-3DAC-4010-8547-E81D3B7DA4C3}" type="slidenum">
              <a:rPr lang="en-US" altLang="en-US" sz="900">
                <a:latin typeface="Arial Narrow" pitchFamily="34" charset="0"/>
              </a:rPr>
              <a:pPr algn="r"/>
              <a:t>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28440"/>
              </p:ext>
            </p:extLst>
          </p:nvPr>
        </p:nvGraphicFramePr>
        <p:xfrm>
          <a:off x="914400" y="1078372"/>
          <a:ext cx="7422416" cy="364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Document" r:id="rId4" imgW="7422416" imgH="3646028" progId="Word.Document.8">
                  <p:embed/>
                </p:oleObj>
              </mc:Choice>
              <mc:Fallback>
                <p:oleObj name="Document" r:id="rId4" imgW="7422416" imgH="364602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8372"/>
                        <a:ext cx="7422416" cy="3646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47686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0CC8D710-4125-4A66-95C6-50FD9FA82C38}" type="slidenum">
              <a:rPr lang="en-US" altLang="en-US" sz="900">
                <a:latin typeface="Arial Narrow" pitchFamily="34" charset="0"/>
              </a:rPr>
              <a:pPr algn="r"/>
              <a:t>50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7374"/>
              </p:ext>
            </p:extLst>
          </p:nvPr>
        </p:nvGraphicFramePr>
        <p:xfrm>
          <a:off x="914400" y="1066800"/>
          <a:ext cx="7301323" cy="225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0" name="Document" r:id="rId4" imgW="7301323" imgH="2259054" progId="Word.Document.8">
                  <p:embed/>
                </p:oleObj>
              </mc:Choice>
              <mc:Fallback>
                <p:oleObj name="Document" r:id="rId4" imgW="7301323" imgH="225905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2259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454284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1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CB5B45A-BB76-4CF8-B705-F0FA9F85D0DF}" type="slidenum">
              <a:rPr lang="en-US" altLang="en-US" sz="900">
                <a:latin typeface="Arial Narrow" pitchFamily="34" charset="0"/>
              </a:rPr>
              <a:pPr algn="r"/>
              <a:t>51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09376"/>
              </p:ext>
            </p:extLst>
          </p:nvPr>
        </p:nvGraphicFramePr>
        <p:xfrm>
          <a:off x="914400" y="1117600"/>
          <a:ext cx="7642225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3" name="Document" r:id="rId4" imgW="7619428" imgH="3671952" progId="Word.Document.8">
                  <p:embed/>
                </p:oleObj>
              </mc:Choice>
              <mc:Fallback>
                <p:oleObj name="Document" r:id="rId4" imgW="7619428" imgH="367195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7642225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754889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4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32A0E13-0BD6-4215-AB22-6DB82D24B48B}" type="slidenum">
              <a:rPr lang="en-US" altLang="en-US" sz="900">
                <a:latin typeface="Arial Narrow" pitchFamily="34" charset="0"/>
              </a:rPr>
              <a:pPr algn="r"/>
              <a:t>52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253833"/>
              </p:ext>
            </p:extLst>
          </p:nvPr>
        </p:nvGraphicFramePr>
        <p:xfrm>
          <a:off x="914400" y="1447800"/>
          <a:ext cx="7301323" cy="336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7" name="Document" r:id="rId4" imgW="7301323" imgH="3361215" progId="Word.Document.8">
                  <p:embed/>
                </p:oleObj>
              </mc:Choice>
              <mc:Fallback>
                <p:oleObj name="Document" r:id="rId4" imgW="7301323" imgH="33612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301323" cy="3361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206084"/>
              </p:ext>
            </p:extLst>
          </p:nvPr>
        </p:nvGraphicFramePr>
        <p:xfrm>
          <a:off x="914400" y="685800"/>
          <a:ext cx="5956042" cy="77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8" name="Document" r:id="rId6" imgW="5956042" imgH="777049" progId="Word.Document.12">
                  <p:embed/>
                </p:oleObj>
              </mc:Choice>
              <mc:Fallback>
                <p:oleObj name="Document" r:id="rId6" imgW="5956042" imgH="777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77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C09D5AE-3B50-4AB1-A8F3-3E59D4975C52}" type="slidenum">
              <a:rPr lang="en-US" altLang="en-US" sz="900">
                <a:latin typeface="Arial Narrow" pitchFamily="34" charset="0"/>
              </a:rPr>
              <a:pPr algn="r"/>
              <a:t>53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540509"/>
              </p:ext>
            </p:extLst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4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52381" cy="3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F0D25F1F-460A-4538-B9B1-A51BB860BFCC}" type="slidenum">
              <a:rPr lang="en-US" altLang="en-US" sz="900">
                <a:latin typeface="Arial Narrow" pitchFamily="34" charset="0"/>
              </a:rPr>
              <a:pPr algn="r"/>
              <a:t>54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723207"/>
              </p:ext>
            </p:extLst>
          </p:nvPr>
        </p:nvGraphicFramePr>
        <p:xfrm>
          <a:off x="914399" y="690562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690562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19" y="1219200"/>
            <a:ext cx="6752381" cy="3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2A14D97-E496-4287-A710-71E4EE00C6C6}" type="slidenum">
              <a:rPr lang="en-US" altLang="en-US" sz="900">
                <a:latin typeface="Arial Narrow" pitchFamily="34" charset="0"/>
              </a:rPr>
              <a:pPr algn="r"/>
              <a:t>55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10771"/>
              </p:ext>
            </p:extLst>
          </p:nvPr>
        </p:nvGraphicFramePr>
        <p:xfrm>
          <a:off x="900024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1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24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52381" cy="3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210F975-0F99-4755-AEBB-8D240661B47C}" type="slidenum">
              <a:rPr lang="en-US" altLang="en-US" sz="900">
                <a:latin typeface="Arial Narrow" pitchFamily="34" charset="0"/>
              </a:rPr>
              <a:pPr algn="r"/>
              <a:t>56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43836"/>
              </p:ext>
            </p:extLst>
          </p:nvPr>
        </p:nvGraphicFramePr>
        <p:xfrm>
          <a:off x="914400" y="1143000"/>
          <a:ext cx="7301323" cy="532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5" name="Document" r:id="rId4" imgW="7301323" imgH="5324295" progId="Word.Document.8">
                  <p:embed/>
                </p:oleObj>
              </mc:Choice>
              <mc:Fallback>
                <p:oleObj name="Document" r:id="rId4" imgW="7301323" imgH="53242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5324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279764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6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A7B9013-C6E3-4974-B595-C9AD37C72B2E}" type="slidenum">
              <a:rPr lang="en-US" altLang="en-US" sz="900">
                <a:latin typeface="Arial Narrow" pitchFamily="34" charset="0"/>
              </a:rPr>
              <a:pPr algn="r"/>
              <a:t>57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695353"/>
              </p:ext>
            </p:extLst>
          </p:nvPr>
        </p:nvGraphicFramePr>
        <p:xfrm>
          <a:off x="914400" y="1143000"/>
          <a:ext cx="7280275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1" name="Document" r:id="rId4" imgW="7301323" imgH="5284688" progId="Word.Document.8">
                  <p:embed/>
                </p:oleObj>
              </mc:Choice>
              <mc:Fallback>
                <p:oleObj name="Document" r:id="rId4" imgW="7301323" imgH="528468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862748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B6939FA-42C2-4FCB-A5F9-61A6CD71ECCB}" type="slidenum">
              <a:rPr lang="en-US" altLang="en-US" sz="900">
                <a:latin typeface="Arial Narrow" pitchFamily="34" charset="0"/>
              </a:rPr>
              <a:pPr algn="r"/>
              <a:t>58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5785"/>
              </p:ext>
            </p:extLst>
          </p:nvPr>
        </p:nvGraphicFramePr>
        <p:xfrm>
          <a:off x="914400" y="1116013"/>
          <a:ext cx="7280275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4" name="Document" r:id="rId4" imgW="7301323" imgH="5153624" progId="Word.Document.8">
                  <p:embed/>
                </p:oleObj>
              </mc:Choice>
              <mc:Fallback>
                <p:oleObj name="Document" r:id="rId4" imgW="7301323" imgH="51536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6013"/>
                        <a:ext cx="7280275" cy="513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44736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ACEB97FA-3F2E-4D6D-AA44-4D44DF9F434D}" type="slidenum">
              <a:rPr lang="en-US" altLang="en-US" sz="900">
                <a:latin typeface="Arial Narrow" pitchFamily="34" charset="0"/>
              </a:rPr>
              <a:pPr algn="r"/>
              <a:t>59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110758"/>
              </p:ext>
            </p:extLst>
          </p:nvPr>
        </p:nvGraphicFramePr>
        <p:xfrm>
          <a:off x="914400" y="1145219"/>
          <a:ext cx="7301323" cy="426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7" name="Document" r:id="rId4" imgW="7301323" imgH="4266421" progId="Word.Document.8">
                  <p:embed/>
                </p:oleObj>
              </mc:Choice>
              <mc:Fallback>
                <p:oleObj name="Document" r:id="rId4" imgW="7301323" imgH="426642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5219"/>
                        <a:ext cx="7301323" cy="4264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940924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8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0E5689DB-4C6A-46D7-880A-72C4301F3318}" type="slidenum">
              <a:rPr lang="en-US" altLang="en-US" sz="900">
                <a:latin typeface="Arial Narrow" pitchFamily="34" charset="0"/>
              </a:rPr>
              <a:pPr algn="r"/>
              <a:t>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41189"/>
              </p:ext>
            </p:extLst>
          </p:nvPr>
        </p:nvGraphicFramePr>
        <p:xfrm>
          <a:off x="914400" y="1143000"/>
          <a:ext cx="73152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Document" r:id="rId4" imgW="7301323" imgH="4796798" progId="Word.Document.8">
                  <p:embed/>
                </p:oleObj>
              </mc:Choice>
              <mc:Fallback>
                <p:oleObj name="Document" r:id="rId4" imgW="7301323" imgH="479679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15200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98836"/>
              </p:ext>
            </p:extLst>
          </p:nvPr>
        </p:nvGraphicFramePr>
        <p:xfrm>
          <a:off x="914400" y="685800"/>
          <a:ext cx="75406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Document" r:id="rId6" imgW="7555263" imgH="770210" progId="Word.Document.12">
                  <p:embed/>
                </p:oleObj>
              </mc:Choice>
              <mc:Fallback>
                <p:oleObj name="Document" r:id="rId6" imgW="7555263" imgH="770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5406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50FADA7-E46F-44D4-AA8D-A12C41051602}" type="slidenum">
              <a:rPr lang="en-US" altLang="en-US" sz="900">
                <a:latin typeface="Arial Narrow" pitchFamily="34" charset="0"/>
              </a:rPr>
              <a:pPr algn="r"/>
              <a:t>60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13800"/>
              </p:ext>
            </p:extLst>
          </p:nvPr>
        </p:nvGraphicFramePr>
        <p:xfrm>
          <a:off x="914400" y="1147763"/>
          <a:ext cx="7280275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4" name="Document" r:id="rId4" imgW="7313400" imgH="5285220" progId="Word.Document.8">
                  <p:embed/>
                </p:oleObj>
              </mc:Choice>
              <mc:Fallback>
                <p:oleObj name="Document" r:id="rId4" imgW="7313400" imgH="52852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80275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093283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F8001CB-0095-413A-B408-8E2CFDFDB656}" type="slidenum">
              <a:rPr lang="en-US" altLang="en-US" sz="900">
                <a:latin typeface="Arial Narrow" pitchFamily="34" charset="0"/>
              </a:rPr>
              <a:pPr algn="r"/>
              <a:t>61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780720"/>
              </p:ext>
            </p:extLst>
          </p:nvPr>
        </p:nvGraphicFramePr>
        <p:xfrm>
          <a:off x="914400" y="1139825"/>
          <a:ext cx="7280275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0" name="Document" r:id="rId4" imgW="7301323" imgH="5287568" progId="Word.Document.8">
                  <p:embed/>
                </p:oleObj>
              </mc:Choice>
              <mc:Fallback>
                <p:oleObj name="Document" r:id="rId4" imgW="7301323" imgH="528756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9825"/>
                        <a:ext cx="7280275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572342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1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F377C9E2-CFD9-4BC6-A13F-0AB839DD5C93}" type="slidenum">
              <a:rPr lang="en-US" altLang="en-US" sz="900">
                <a:latin typeface="Arial Narrow" pitchFamily="34" charset="0"/>
              </a:rPr>
              <a:pPr algn="r"/>
              <a:t>62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94210" name="Object 2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476209"/>
              </p:ext>
            </p:extLst>
          </p:nvPr>
        </p:nvGraphicFramePr>
        <p:xfrm>
          <a:off x="914400" y="1143000"/>
          <a:ext cx="7301323" cy="96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6" name="Document" r:id="rId5" imgW="7301323" imgH="960296" progId="Word.Document.8">
                  <p:embed/>
                </p:oleObj>
              </mc:Choice>
              <mc:Fallback>
                <p:oleObj name="Document" r:id="rId5" imgW="7301323" imgH="9602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960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00050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7" name="Document" r:id="rId7" imgW="5956042" imgH="426495" progId="Word.Document.12">
                  <p:embed/>
                </p:oleObj>
              </mc:Choice>
              <mc:Fallback>
                <p:oleObj name="Document" r:id="rId7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4B2D72A4-4439-4C36-B49B-2F1AD7009340}" type="slidenum">
              <a:rPr lang="en-US" altLang="en-US" sz="900">
                <a:latin typeface="Arial Narrow" pitchFamily="34" charset="0"/>
              </a:rPr>
              <a:pPr algn="r"/>
              <a:t>63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62400"/>
              </p:ext>
            </p:extLst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-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07143" cy="48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AAC10C1C-618A-4A38-8DA5-28767893E04B}" type="slidenum">
              <a:rPr lang="en-US" altLang="en-US" sz="900">
                <a:latin typeface="Arial Narrow" pitchFamily="34" charset="0"/>
              </a:rPr>
              <a:pPr algn="r"/>
              <a:t>64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65331"/>
              </p:ext>
            </p:extLst>
          </p:nvPr>
        </p:nvGraphicFramePr>
        <p:xfrm>
          <a:off x="914400" y="1076505"/>
          <a:ext cx="7422416" cy="532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1" name="Document" r:id="rId4" imgW="7422416" imgH="5324295" progId="Word.Document.8">
                  <p:embed/>
                </p:oleObj>
              </mc:Choice>
              <mc:Fallback>
                <p:oleObj name="Document" r:id="rId4" imgW="7422416" imgH="532429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6505"/>
                        <a:ext cx="7422416" cy="5324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5553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2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F58B61C-43A0-4DD7-A36F-521F3A2DCA62}" type="slidenum">
              <a:rPr lang="en-US" altLang="en-US" sz="900">
                <a:latin typeface="Arial Narrow" pitchFamily="34" charset="0"/>
              </a:rPr>
              <a:pPr algn="r"/>
              <a:t>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664472"/>
              </p:ext>
            </p:extLst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Document" r:id="rId4" imgW="7301323" imgH="588348" progId="Word.Document.8">
                  <p:embed/>
                </p:oleObj>
              </mc:Choice>
              <mc:Fallback>
                <p:oleObj name="Document" r:id="rId4" imgW="7301323" imgH="5883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-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19200"/>
            <a:ext cx="7315200" cy="229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9B69B337-A516-448D-8275-A15877E73B13}" type="slidenum">
              <a:rPr lang="en-US" altLang="en-US" sz="900">
                <a:latin typeface="Arial Narrow" pitchFamily="34" charset="0"/>
              </a:rPr>
              <a:pPr algn="r"/>
              <a:t>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79305"/>
              </p:ext>
            </p:extLst>
          </p:nvPr>
        </p:nvGraphicFramePr>
        <p:xfrm>
          <a:off x="914400" y="1139825"/>
          <a:ext cx="7301323" cy="529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Document" r:id="rId4" imgW="7301323" imgH="5292249" progId="Word.Document.8">
                  <p:embed/>
                </p:oleObj>
              </mc:Choice>
              <mc:Fallback>
                <p:oleObj name="Document" r:id="rId4" imgW="7301323" imgH="529224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9825"/>
                        <a:ext cx="7301323" cy="5290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741447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Murach's PHP and MySQL, C2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387F40F-98D9-4550-9C51-6D131794D824}" type="slidenum">
              <a:rPr lang="en-US" altLang="en-US" sz="900">
                <a:latin typeface="Arial Narrow" pitchFamily="34" charset="0"/>
              </a:rPr>
              <a:pPr algn="r"/>
              <a:t>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36037"/>
              </p:ext>
            </p:extLst>
          </p:nvPr>
        </p:nvGraphicFramePr>
        <p:xfrm>
          <a:off x="914400" y="1115250"/>
          <a:ext cx="7422416" cy="147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Document" r:id="rId4" imgW="7422416" imgH="1475550" progId="Word.Document.8">
                  <p:embed/>
                </p:oleObj>
              </mc:Choice>
              <mc:Fallback>
                <p:oleObj name="Document" r:id="rId4" imgW="7422416" imgH="147555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5250"/>
                        <a:ext cx="7422416" cy="147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84526"/>
              </p:ext>
            </p:extLst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Master slide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3168</TotalTime>
  <Words>1153</Words>
  <Application>Microsoft Office PowerPoint</Application>
  <PresentationFormat>On-screen Show (4:3)</PresentationFormat>
  <Paragraphs>257</Paragraphs>
  <Slides>64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8_Master slides</vt:lpstr>
      <vt:lpstr>Document</vt:lpstr>
      <vt:lpstr>Microsoft Word 97 - 2003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Maria David</cp:lastModifiedBy>
  <cp:revision>71</cp:revision>
  <dcterms:created xsi:type="dcterms:W3CDTF">2010-11-30T23:25:00Z</dcterms:created>
  <dcterms:modified xsi:type="dcterms:W3CDTF">2014-11-06T22:22:47Z</dcterms:modified>
</cp:coreProperties>
</file>